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notesMasterIdLst>
    <p:notesMasterId r:id="rId11"/>
  </p:notesMasterIdLst>
  <p:handoutMasterIdLst>
    <p:handoutMasterId r:id="rId12"/>
  </p:handoutMasterIdLst>
  <p:sldIdLst>
    <p:sldId id="301" r:id="rId5"/>
    <p:sldId id="305" r:id="rId6"/>
    <p:sldId id="307" r:id="rId7"/>
    <p:sldId id="308" r:id="rId8"/>
    <p:sldId id="309" r:id="rId9"/>
    <p:sldId id="304" r:id="rId10"/>
  </p:sldIdLst>
  <p:sldSz cx="48769588" cy="27432000"/>
  <p:notesSz cx="6858000" cy="9144000"/>
  <p:defaultTextStyle>
    <a:defPPr>
      <a:defRPr lang="en-US"/>
    </a:defPPr>
    <a:lvl1pPr marL="0" algn="l" defTabSz="2103711" rtl="0" eaLnBrk="1" latinLnBrk="0" hangingPunct="1">
      <a:defRPr sz="8282" kern="1200">
        <a:solidFill>
          <a:schemeClr val="tx1"/>
        </a:solidFill>
        <a:latin typeface="+mn-lt"/>
        <a:ea typeface="+mn-ea"/>
        <a:cs typeface="+mn-cs"/>
      </a:defRPr>
    </a:lvl1pPr>
    <a:lvl2pPr marL="2103711" algn="l" defTabSz="2103711" rtl="0" eaLnBrk="1" latinLnBrk="0" hangingPunct="1">
      <a:defRPr sz="8282" kern="1200">
        <a:solidFill>
          <a:schemeClr val="tx1"/>
        </a:solidFill>
        <a:latin typeface="+mn-lt"/>
        <a:ea typeface="+mn-ea"/>
        <a:cs typeface="+mn-cs"/>
      </a:defRPr>
    </a:lvl2pPr>
    <a:lvl3pPr marL="4207419" algn="l" defTabSz="2103711" rtl="0" eaLnBrk="1" latinLnBrk="0" hangingPunct="1">
      <a:defRPr sz="8282" kern="1200">
        <a:solidFill>
          <a:schemeClr val="tx1"/>
        </a:solidFill>
        <a:latin typeface="+mn-lt"/>
        <a:ea typeface="+mn-ea"/>
        <a:cs typeface="+mn-cs"/>
      </a:defRPr>
    </a:lvl3pPr>
    <a:lvl4pPr marL="6311130" algn="l" defTabSz="2103711" rtl="0" eaLnBrk="1" latinLnBrk="0" hangingPunct="1">
      <a:defRPr sz="8282" kern="1200">
        <a:solidFill>
          <a:schemeClr val="tx1"/>
        </a:solidFill>
        <a:latin typeface="+mn-lt"/>
        <a:ea typeface="+mn-ea"/>
        <a:cs typeface="+mn-cs"/>
      </a:defRPr>
    </a:lvl4pPr>
    <a:lvl5pPr marL="8414835" algn="l" defTabSz="2103711" rtl="0" eaLnBrk="1" latinLnBrk="0" hangingPunct="1">
      <a:defRPr sz="8282" kern="1200">
        <a:solidFill>
          <a:schemeClr val="tx1"/>
        </a:solidFill>
        <a:latin typeface="+mn-lt"/>
        <a:ea typeface="+mn-ea"/>
        <a:cs typeface="+mn-cs"/>
      </a:defRPr>
    </a:lvl5pPr>
    <a:lvl6pPr marL="10518546" algn="l" defTabSz="2103711" rtl="0" eaLnBrk="1" latinLnBrk="0" hangingPunct="1">
      <a:defRPr sz="8282" kern="1200">
        <a:solidFill>
          <a:schemeClr val="tx1"/>
        </a:solidFill>
        <a:latin typeface="+mn-lt"/>
        <a:ea typeface="+mn-ea"/>
        <a:cs typeface="+mn-cs"/>
      </a:defRPr>
    </a:lvl6pPr>
    <a:lvl7pPr marL="12622255" algn="l" defTabSz="2103711" rtl="0" eaLnBrk="1" latinLnBrk="0" hangingPunct="1">
      <a:defRPr sz="8282" kern="1200">
        <a:solidFill>
          <a:schemeClr val="tx1"/>
        </a:solidFill>
        <a:latin typeface="+mn-lt"/>
        <a:ea typeface="+mn-ea"/>
        <a:cs typeface="+mn-cs"/>
      </a:defRPr>
    </a:lvl7pPr>
    <a:lvl8pPr marL="14725965" algn="l" defTabSz="2103711" rtl="0" eaLnBrk="1" latinLnBrk="0" hangingPunct="1">
      <a:defRPr sz="8282" kern="1200">
        <a:solidFill>
          <a:schemeClr val="tx1"/>
        </a:solidFill>
        <a:latin typeface="+mn-lt"/>
        <a:ea typeface="+mn-ea"/>
        <a:cs typeface="+mn-cs"/>
      </a:defRPr>
    </a:lvl8pPr>
    <a:lvl9pPr marL="16829676" algn="l" defTabSz="2103711" rtl="0" eaLnBrk="1" latinLnBrk="0" hangingPunct="1">
      <a:defRPr sz="8282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1B97B"/>
    <a:srgbClr val="F9B567"/>
    <a:srgbClr val="F8B368"/>
    <a:srgbClr val="F39567"/>
    <a:srgbClr val="024EA2"/>
    <a:srgbClr val="303434"/>
    <a:srgbClr val="ED7D31"/>
    <a:srgbClr val="32469C"/>
    <a:srgbClr val="FFF254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6618"/>
    <p:restoredTop sz="94750"/>
  </p:normalViewPr>
  <p:slideViewPr>
    <p:cSldViewPr snapToGrid="0" snapToObjects="1">
      <p:cViewPr varScale="1">
        <p:scale>
          <a:sx n="31" d="100"/>
          <a:sy n="31" d="100"/>
        </p:scale>
        <p:origin x="672" y="16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napToObjects="1">
      <p:cViewPr varScale="1">
        <p:scale>
          <a:sx n="56" d="100"/>
          <a:sy n="56" d="100"/>
        </p:scale>
        <p:origin x="2588" y="5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0BDC2BB-2D69-0BA1-319F-2956E3B4973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F8C827F-E7B1-1017-3F1A-CA7F3B7805E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965354-575A-4C1A-AAC5-AA531876D849}" type="datetimeFigureOut">
              <a:rPr lang="en-GB" smtClean="0"/>
              <a:t>16/05/2025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3FFCBBD-3DA2-4824-8674-FEE6AF77B3B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831579-DFCB-5896-BFCB-301862C9A9F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4F0628-A602-44D9-83F6-777AB5871752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423833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787FDF-6E72-0B40-B55C-EBBCECF34E6B}" type="datetimeFigureOut">
              <a:rPr lang="nl-NL" smtClean="0"/>
              <a:t>16-5-2025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B2DF93E-6932-D444-B88D-3B0F7F811EC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593001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3657088" rtl="0" eaLnBrk="1" latinLnBrk="0" hangingPunct="1">
      <a:defRPr sz="4799" kern="1200">
        <a:solidFill>
          <a:schemeClr val="tx1"/>
        </a:solidFill>
        <a:latin typeface="+mn-lt"/>
        <a:ea typeface="+mn-ea"/>
        <a:cs typeface="+mn-cs"/>
      </a:defRPr>
    </a:lvl1pPr>
    <a:lvl2pPr marL="1828544" algn="l" defTabSz="3657088" rtl="0" eaLnBrk="1" latinLnBrk="0" hangingPunct="1">
      <a:defRPr sz="4799" kern="1200">
        <a:solidFill>
          <a:schemeClr val="tx1"/>
        </a:solidFill>
        <a:latin typeface="+mn-lt"/>
        <a:ea typeface="+mn-ea"/>
        <a:cs typeface="+mn-cs"/>
      </a:defRPr>
    </a:lvl2pPr>
    <a:lvl3pPr marL="3657088" algn="l" defTabSz="3657088" rtl="0" eaLnBrk="1" latinLnBrk="0" hangingPunct="1">
      <a:defRPr sz="4799" kern="1200">
        <a:solidFill>
          <a:schemeClr val="tx1"/>
        </a:solidFill>
        <a:latin typeface="+mn-lt"/>
        <a:ea typeface="+mn-ea"/>
        <a:cs typeface="+mn-cs"/>
      </a:defRPr>
    </a:lvl3pPr>
    <a:lvl4pPr marL="5485636" algn="l" defTabSz="3657088" rtl="0" eaLnBrk="1" latinLnBrk="0" hangingPunct="1">
      <a:defRPr sz="4799" kern="1200">
        <a:solidFill>
          <a:schemeClr val="tx1"/>
        </a:solidFill>
        <a:latin typeface="+mn-lt"/>
        <a:ea typeface="+mn-ea"/>
        <a:cs typeface="+mn-cs"/>
      </a:defRPr>
    </a:lvl4pPr>
    <a:lvl5pPr marL="7314179" algn="l" defTabSz="3657088" rtl="0" eaLnBrk="1" latinLnBrk="0" hangingPunct="1">
      <a:defRPr sz="4799" kern="1200">
        <a:solidFill>
          <a:schemeClr val="tx1"/>
        </a:solidFill>
        <a:latin typeface="+mn-lt"/>
        <a:ea typeface="+mn-ea"/>
        <a:cs typeface="+mn-cs"/>
      </a:defRPr>
    </a:lvl5pPr>
    <a:lvl6pPr marL="9142718" algn="l" defTabSz="3657088" rtl="0" eaLnBrk="1" latinLnBrk="0" hangingPunct="1">
      <a:defRPr sz="4799" kern="1200">
        <a:solidFill>
          <a:schemeClr val="tx1"/>
        </a:solidFill>
        <a:latin typeface="+mn-lt"/>
        <a:ea typeface="+mn-ea"/>
        <a:cs typeface="+mn-cs"/>
      </a:defRPr>
    </a:lvl6pPr>
    <a:lvl7pPr marL="10971262" algn="l" defTabSz="3657088" rtl="0" eaLnBrk="1" latinLnBrk="0" hangingPunct="1">
      <a:defRPr sz="4799" kern="1200">
        <a:solidFill>
          <a:schemeClr val="tx1"/>
        </a:solidFill>
        <a:latin typeface="+mn-lt"/>
        <a:ea typeface="+mn-ea"/>
        <a:cs typeface="+mn-cs"/>
      </a:defRPr>
    </a:lvl7pPr>
    <a:lvl8pPr marL="12799809" algn="l" defTabSz="3657088" rtl="0" eaLnBrk="1" latinLnBrk="0" hangingPunct="1">
      <a:defRPr sz="4799" kern="1200">
        <a:solidFill>
          <a:schemeClr val="tx1"/>
        </a:solidFill>
        <a:latin typeface="+mn-lt"/>
        <a:ea typeface="+mn-ea"/>
        <a:cs typeface="+mn-cs"/>
      </a:defRPr>
    </a:lvl8pPr>
    <a:lvl9pPr marL="14628353" algn="l" defTabSz="3657088" rtl="0" eaLnBrk="1" latinLnBrk="0" hangingPunct="1">
      <a:defRPr sz="4799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g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4656C6F3-B791-0C1C-8344-6842C748186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48779382" cy="274360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298540" y="9328184"/>
            <a:ext cx="42063772" cy="3918641"/>
          </a:xfrm>
        </p:spPr>
        <p:txBody>
          <a:bodyPr anchor="b">
            <a:normAutofit/>
          </a:bodyPr>
          <a:lstStyle>
            <a:lvl1pPr>
              <a:defRPr sz="16000"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Presentation title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3244172" y="16956335"/>
            <a:ext cx="42063772" cy="1618741"/>
          </a:xfrm>
        </p:spPr>
        <p:txBody>
          <a:bodyPr>
            <a:normAutofit/>
          </a:bodyPr>
          <a:lstStyle>
            <a:lvl1pPr marL="0" indent="0">
              <a:buNone/>
              <a:defRPr sz="8000" b="0">
                <a:solidFill>
                  <a:schemeClr val="bg1"/>
                </a:solidFill>
              </a:defRPr>
            </a:lvl1pPr>
            <a:lvl2pPr marL="1714580" indent="0">
              <a:buNone/>
              <a:defRPr sz="7502">
                <a:solidFill>
                  <a:schemeClr val="tx1">
                    <a:tint val="75000"/>
                  </a:schemeClr>
                </a:solidFill>
              </a:defRPr>
            </a:lvl2pPr>
            <a:lvl3pPr marL="3429155" indent="0">
              <a:buNone/>
              <a:defRPr sz="6752">
                <a:solidFill>
                  <a:schemeClr val="tx1">
                    <a:tint val="75000"/>
                  </a:schemeClr>
                </a:solidFill>
              </a:defRPr>
            </a:lvl3pPr>
            <a:lvl4pPr marL="5143733" indent="0">
              <a:buNone/>
              <a:defRPr sz="6002">
                <a:solidFill>
                  <a:schemeClr val="tx1">
                    <a:tint val="75000"/>
                  </a:schemeClr>
                </a:solidFill>
              </a:defRPr>
            </a:lvl4pPr>
            <a:lvl5pPr marL="6858310" indent="0">
              <a:buNone/>
              <a:defRPr sz="6002">
                <a:solidFill>
                  <a:schemeClr val="tx1">
                    <a:tint val="75000"/>
                  </a:schemeClr>
                </a:solidFill>
              </a:defRPr>
            </a:lvl5pPr>
            <a:lvl6pPr marL="8572888" indent="0">
              <a:buNone/>
              <a:defRPr sz="6002">
                <a:solidFill>
                  <a:schemeClr val="tx1">
                    <a:tint val="75000"/>
                  </a:schemeClr>
                </a:solidFill>
              </a:defRPr>
            </a:lvl6pPr>
            <a:lvl7pPr marL="10287462" indent="0">
              <a:buNone/>
              <a:defRPr sz="6002">
                <a:solidFill>
                  <a:schemeClr val="tx1">
                    <a:tint val="75000"/>
                  </a:schemeClr>
                </a:solidFill>
              </a:defRPr>
            </a:lvl7pPr>
            <a:lvl8pPr marL="12002043" indent="0">
              <a:buNone/>
              <a:defRPr sz="6002">
                <a:solidFill>
                  <a:schemeClr val="tx1">
                    <a:tint val="75000"/>
                  </a:schemeClr>
                </a:solidFill>
              </a:defRPr>
            </a:lvl8pPr>
            <a:lvl9pPr marL="13716617" indent="0">
              <a:buNone/>
              <a:defRPr sz="600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dirty="0"/>
              <a:t>Session number</a:t>
            </a:r>
          </a:p>
        </p:txBody>
      </p:sp>
      <p:pic>
        <p:nvPicPr>
          <p:cNvPr id="4" name="Picture 3" descr="A white and black logo with stars">
            <a:extLst>
              <a:ext uri="{FF2B5EF4-FFF2-40B4-BE49-F238E27FC236}">
                <a16:creationId xmlns:a16="http://schemas.microsoft.com/office/drawing/2014/main" id="{EA135F7E-70B7-ED28-C460-AC948A2A61D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9996091" y="400295"/>
            <a:ext cx="19697700" cy="892788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3A5B918-767A-7754-3FFD-3B2C3350B327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t="22270" b="22270"/>
          <a:stretch/>
        </p:blipFill>
        <p:spPr>
          <a:xfrm>
            <a:off x="794" y="22927733"/>
            <a:ext cx="48768794" cy="4504276"/>
          </a:xfrm>
          <a:prstGeom prst="rect">
            <a:avLst/>
          </a:prstGeom>
        </p:spPr>
      </p:pic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942734CE-6F2E-3535-86E4-66693C454CF5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3298540" y="13593632"/>
            <a:ext cx="42063772" cy="1618741"/>
          </a:xfrm>
        </p:spPr>
        <p:txBody>
          <a:bodyPr>
            <a:normAutofit/>
          </a:bodyPr>
          <a:lstStyle>
            <a:lvl1pPr marL="0" indent="0">
              <a:buNone/>
              <a:defRPr sz="10000">
                <a:solidFill>
                  <a:schemeClr val="bg1"/>
                </a:solidFill>
              </a:defRPr>
            </a:lvl1pPr>
            <a:lvl2pPr marL="1714580" indent="0">
              <a:buNone/>
              <a:defRPr sz="7502">
                <a:solidFill>
                  <a:schemeClr val="tx1">
                    <a:tint val="75000"/>
                  </a:schemeClr>
                </a:solidFill>
              </a:defRPr>
            </a:lvl2pPr>
            <a:lvl3pPr marL="3429155" indent="0">
              <a:buNone/>
              <a:defRPr sz="6752">
                <a:solidFill>
                  <a:schemeClr val="tx1">
                    <a:tint val="75000"/>
                  </a:schemeClr>
                </a:solidFill>
              </a:defRPr>
            </a:lvl3pPr>
            <a:lvl4pPr marL="5143733" indent="0">
              <a:buNone/>
              <a:defRPr sz="6002">
                <a:solidFill>
                  <a:schemeClr val="tx1">
                    <a:tint val="75000"/>
                  </a:schemeClr>
                </a:solidFill>
              </a:defRPr>
            </a:lvl4pPr>
            <a:lvl5pPr marL="6858310" indent="0">
              <a:buNone/>
              <a:defRPr sz="6002">
                <a:solidFill>
                  <a:schemeClr val="tx1">
                    <a:tint val="75000"/>
                  </a:schemeClr>
                </a:solidFill>
              </a:defRPr>
            </a:lvl5pPr>
            <a:lvl6pPr marL="8572888" indent="0">
              <a:buNone/>
              <a:defRPr sz="6002">
                <a:solidFill>
                  <a:schemeClr val="tx1">
                    <a:tint val="75000"/>
                  </a:schemeClr>
                </a:solidFill>
              </a:defRPr>
            </a:lvl6pPr>
            <a:lvl7pPr marL="10287462" indent="0">
              <a:buNone/>
              <a:defRPr sz="6002">
                <a:solidFill>
                  <a:schemeClr val="tx1">
                    <a:tint val="75000"/>
                  </a:schemeClr>
                </a:solidFill>
              </a:defRPr>
            </a:lvl7pPr>
            <a:lvl8pPr marL="12002043" indent="0">
              <a:buNone/>
              <a:defRPr sz="6002">
                <a:solidFill>
                  <a:schemeClr val="tx1">
                    <a:tint val="75000"/>
                  </a:schemeClr>
                </a:solidFill>
              </a:defRPr>
            </a:lvl8pPr>
            <a:lvl9pPr marL="13716617" indent="0">
              <a:buNone/>
              <a:defRPr sz="600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dirty="0"/>
              <a:t>Speaker name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3E0A83EE-C07C-1801-C37B-2EB9338DAD81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3244172" y="15359782"/>
            <a:ext cx="42063772" cy="1618741"/>
          </a:xfrm>
        </p:spPr>
        <p:txBody>
          <a:bodyPr>
            <a:normAutofit/>
          </a:bodyPr>
          <a:lstStyle>
            <a:lvl1pPr marL="0" indent="0">
              <a:buNone/>
              <a:defRPr sz="10000" b="0">
                <a:solidFill>
                  <a:schemeClr val="bg1"/>
                </a:solidFill>
              </a:defRPr>
            </a:lvl1pPr>
            <a:lvl2pPr marL="1714580" indent="0">
              <a:buNone/>
              <a:defRPr sz="7502">
                <a:solidFill>
                  <a:schemeClr val="tx1">
                    <a:tint val="75000"/>
                  </a:schemeClr>
                </a:solidFill>
              </a:defRPr>
            </a:lvl2pPr>
            <a:lvl3pPr marL="3429155" indent="0">
              <a:buNone/>
              <a:defRPr sz="6752">
                <a:solidFill>
                  <a:schemeClr val="tx1">
                    <a:tint val="75000"/>
                  </a:schemeClr>
                </a:solidFill>
              </a:defRPr>
            </a:lvl3pPr>
            <a:lvl4pPr marL="5143733" indent="0">
              <a:buNone/>
              <a:defRPr sz="6002">
                <a:solidFill>
                  <a:schemeClr val="tx1">
                    <a:tint val="75000"/>
                  </a:schemeClr>
                </a:solidFill>
              </a:defRPr>
            </a:lvl4pPr>
            <a:lvl5pPr marL="6858310" indent="0">
              <a:buNone/>
              <a:defRPr sz="6002">
                <a:solidFill>
                  <a:schemeClr val="tx1">
                    <a:tint val="75000"/>
                  </a:schemeClr>
                </a:solidFill>
              </a:defRPr>
            </a:lvl5pPr>
            <a:lvl6pPr marL="8572888" indent="0">
              <a:buNone/>
              <a:defRPr sz="6002">
                <a:solidFill>
                  <a:schemeClr val="tx1">
                    <a:tint val="75000"/>
                  </a:schemeClr>
                </a:solidFill>
              </a:defRPr>
            </a:lvl6pPr>
            <a:lvl7pPr marL="10287462" indent="0">
              <a:buNone/>
              <a:defRPr sz="6002">
                <a:solidFill>
                  <a:schemeClr val="tx1">
                    <a:tint val="75000"/>
                  </a:schemeClr>
                </a:solidFill>
              </a:defRPr>
            </a:lvl7pPr>
            <a:lvl8pPr marL="12002043" indent="0">
              <a:buNone/>
              <a:defRPr sz="6002">
                <a:solidFill>
                  <a:schemeClr val="tx1">
                    <a:tint val="75000"/>
                  </a:schemeClr>
                </a:solidFill>
              </a:defRPr>
            </a:lvl8pPr>
            <a:lvl9pPr marL="13716617" indent="0">
              <a:buNone/>
              <a:defRPr sz="600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dirty="0"/>
              <a:t>Speaker Organisation</a:t>
            </a:r>
          </a:p>
        </p:txBody>
      </p:sp>
    </p:spTree>
    <p:extLst>
      <p:ext uri="{BB962C8B-B14F-4D97-AF65-F5344CB8AC3E}">
        <p14:creationId xmlns:p14="http://schemas.microsoft.com/office/powerpoint/2010/main" val="39812251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85C4C8-301A-C344-88F1-EF5B815C9C52}" type="datetimeFigureOut">
              <a:rPr lang="nl-NL" smtClean="0"/>
              <a:t>16-5-2025</a:t>
            </a:fld>
            <a:endParaRPr lang="nl-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10876-40A5-084A-8919-ED6DAA90E35C}" type="slidenum">
              <a:rPr lang="nl-NL" smtClean="0"/>
              <a:t>‹Nr.›</a:t>
            </a:fld>
            <a:endParaRPr lang="nl-NL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1DA09E2-F51F-93B0-763C-9C06AC3C822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44" y="0"/>
            <a:ext cx="48762444" cy="27436014"/>
          </a:xfrm>
          <a:prstGeom prst="rect">
            <a:avLst/>
          </a:prstGeom>
        </p:spPr>
      </p:pic>
      <p:sp>
        <p:nvSpPr>
          <p:cNvPr id="13" name="Title 8">
            <a:extLst>
              <a:ext uri="{FF2B5EF4-FFF2-40B4-BE49-F238E27FC236}">
                <a16:creationId xmlns:a16="http://schemas.microsoft.com/office/drawing/2014/main" id="{98F6B705-E2EB-C06B-6A39-0B307F8A42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29657" y="885702"/>
            <a:ext cx="42063772" cy="3257797"/>
          </a:xfrm>
        </p:spPr>
        <p:txBody>
          <a:bodyPr>
            <a:normAutofit/>
          </a:bodyPr>
          <a:lstStyle>
            <a:lvl1pPr>
              <a:defRPr sz="150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fr-FR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426C052-9436-1C09-3C46-34B42604879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352800" y="5157788"/>
            <a:ext cx="42063988" cy="1707991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pic>
        <p:nvPicPr>
          <p:cNvPr id="8" name="Picture 7" descr="A black and white logo&#10;&#10;AI-generated content may be incorrect.">
            <a:extLst>
              <a:ext uri="{FF2B5EF4-FFF2-40B4-BE49-F238E27FC236}">
                <a16:creationId xmlns:a16="http://schemas.microsoft.com/office/drawing/2014/main" id="{48B1DE09-DDC0-30BC-1420-922E72C63F8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827201" y="23578646"/>
            <a:ext cx="7956247" cy="3606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037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640" userDrawn="1">
          <p15:clr>
            <a:srgbClr val="FBAE40"/>
          </p15:clr>
        </p15:guide>
        <p15:guide id="2" pos="15359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F35863E8-B5B0-41DA-1D7A-CA3C49DC0AB8}"/>
              </a:ext>
            </a:extLst>
          </p:cNvPr>
          <p:cNvSpPr/>
          <p:nvPr userDrawn="1"/>
        </p:nvSpPr>
        <p:spPr>
          <a:xfrm>
            <a:off x="0" y="-33016"/>
            <a:ext cx="48769588" cy="27465015"/>
          </a:xfrm>
          <a:prstGeom prst="rect">
            <a:avLst/>
          </a:prstGeom>
          <a:solidFill>
            <a:srgbClr val="F9B567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10876-40A5-084A-8919-ED6DAA90E35C}" type="slidenum">
              <a:rPr lang="nl-NL" smtClean="0"/>
              <a:t>‹Nr.›</a:t>
            </a:fld>
            <a:endParaRPr lang="nl-NL"/>
          </a:p>
        </p:txBody>
      </p:sp>
      <p:sp>
        <p:nvSpPr>
          <p:cNvPr id="5" name="object 8">
            <a:extLst>
              <a:ext uri="{FF2B5EF4-FFF2-40B4-BE49-F238E27FC236}">
                <a16:creationId xmlns:a16="http://schemas.microsoft.com/office/drawing/2014/main" id="{6EC8D7D0-9F91-B257-4B49-FB3405B2F294}"/>
              </a:ext>
            </a:extLst>
          </p:cNvPr>
          <p:cNvSpPr txBox="1"/>
          <p:nvPr userDrawn="1"/>
        </p:nvSpPr>
        <p:spPr>
          <a:xfrm>
            <a:off x="3808041" y="21090251"/>
            <a:ext cx="25441910" cy="1038746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6830" marR="5080">
              <a:lnSpc>
                <a:spcPct val="119100"/>
              </a:lnSpc>
              <a:spcBef>
                <a:spcPts val="20865"/>
              </a:spcBef>
            </a:pPr>
            <a:r>
              <a:rPr sz="6000" b="1" spc="-10" dirty="0">
                <a:solidFill>
                  <a:srgbClr val="FFFFFF"/>
                </a:solidFill>
                <a:latin typeface="Gotham Bold" pitchFamily="2" charset="0"/>
                <a:cs typeface="Gotham Bold" pitchFamily="2" charset="0"/>
              </a:rPr>
              <a:t>itseuropeancongress.com</a:t>
            </a:r>
            <a:endParaRPr sz="6000" b="1" dirty="0">
              <a:latin typeface="Gotham Bold" pitchFamily="2" charset="0"/>
              <a:cs typeface="Gotham Bold" pitchFamily="2" charset="0"/>
            </a:endParaRPr>
          </a:p>
        </p:txBody>
      </p:sp>
      <p:grpSp>
        <p:nvGrpSpPr>
          <p:cNvPr id="12" name="object 5">
            <a:extLst>
              <a:ext uri="{FF2B5EF4-FFF2-40B4-BE49-F238E27FC236}">
                <a16:creationId xmlns:a16="http://schemas.microsoft.com/office/drawing/2014/main" id="{0C83AB64-F45D-254D-454B-8D34DD825639}"/>
              </a:ext>
            </a:extLst>
          </p:cNvPr>
          <p:cNvGrpSpPr/>
          <p:nvPr userDrawn="1"/>
        </p:nvGrpSpPr>
        <p:grpSpPr>
          <a:xfrm>
            <a:off x="39687316" y="14220267"/>
            <a:ext cx="7038643" cy="7038643"/>
            <a:chOff x="16250499" y="7486573"/>
            <a:chExt cx="2931795" cy="2931795"/>
          </a:xfrm>
        </p:grpSpPr>
        <p:sp>
          <p:nvSpPr>
            <p:cNvPr id="13" name="object 6">
              <a:extLst>
                <a:ext uri="{FF2B5EF4-FFF2-40B4-BE49-F238E27FC236}">
                  <a16:creationId xmlns:a16="http://schemas.microsoft.com/office/drawing/2014/main" id="{A793CDB1-D208-3C70-9957-12CA0C6246FE}"/>
                </a:ext>
              </a:extLst>
            </p:cNvPr>
            <p:cNvSpPr/>
            <p:nvPr/>
          </p:nvSpPr>
          <p:spPr>
            <a:xfrm>
              <a:off x="16250499" y="7486573"/>
              <a:ext cx="2931795" cy="2931795"/>
            </a:xfrm>
            <a:custGeom>
              <a:avLst/>
              <a:gdLst/>
              <a:ahLst/>
              <a:cxnLst/>
              <a:rect l="l" t="t" r="r" b="b"/>
              <a:pathLst>
                <a:path w="2931794" h="2931795">
                  <a:moveTo>
                    <a:pt x="2931544" y="0"/>
                  </a:moveTo>
                  <a:lnTo>
                    <a:pt x="0" y="0"/>
                  </a:lnTo>
                  <a:lnTo>
                    <a:pt x="0" y="2931544"/>
                  </a:lnTo>
                  <a:lnTo>
                    <a:pt x="2931544" y="2931544"/>
                  </a:lnTo>
                  <a:lnTo>
                    <a:pt x="293154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7">
              <a:extLst>
                <a:ext uri="{FF2B5EF4-FFF2-40B4-BE49-F238E27FC236}">
                  <a16:creationId xmlns:a16="http://schemas.microsoft.com/office/drawing/2014/main" id="{E3491655-4062-3EDE-5B34-ED5E53B7689B}"/>
                </a:ext>
              </a:extLst>
            </p:cNvPr>
            <p:cNvPicPr/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6430352" y="7648442"/>
              <a:ext cx="2599721" cy="2599718"/>
            </a:xfrm>
            <a:prstGeom prst="rect">
              <a:avLst/>
            </a:prstGeom>
          </p:spPr>
        </p:pic>
      </p:grpSp>
      <p:sp>
        <p:nvSpPr>
          <p:cNvPr id="15" name="object 4">
            <a:extLst>
              <a:ext uri="{FF2B5EF4-FFF2-40B4-BE49-F238E27FC236}">
                <a16:creationId xmlns:a16="http://schemas.microsoft.com/office/drawing/2014/main" id="{69F769B8-C97A-59EA-3B6E-917E6884991B}"/>
              </a:ext>
            </a:extLst>
          </p:cNvPr>
          <p:cNvSpPr txBox="1"/>
          <p:nvPr userDrawn="1"/>
        </p:nvSpPr>
        <p:spPr>
          <a:xfrm>
            <a:off x="39650561" y="13201957"/>
            <a:ext cx="8315517" cy="65851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200" b="1" spc="-95" dirty="0">
                <a:solidFill>
                  <a:srgbClr val="FFFFFF"/>
                </a:solidFill>
                <a:latin typeface="Montserrat SemiBold" pitchFamily="2" charset="77"/>
                <a:cs typeface="Gotham Medium"/>
              </a:rPr>
              <a:t>SIGN-</a:t>
            </a:r>
            <a:r>
              <a:rPr sz="4200" b="1" spc="-60" dirty="0">
                <a:solidFill>
                  <a:srgbClr val="FFFFFF"/>
                </a:solidFill>
                <a:latin typeface="Montserrat SemiBold" pitchFamily="2" charset="77"/>
                <a:cs typeface="Gotham Medium"/>
              </a:rPr>
              <a:t>UP</a:t>
            </a:r>
            <a:r>
              <a:rPr sz="4200" b="1" spc="-114" dirty="0">
                <a:solidFill>
                  <a:srgbClr val="FFFFFF"/>
                </a:solidFill>
                <a:latin typeface="Montserrat SemiBold" pitchFamily="2" charset="77"/>
                <a:cs typeface="Gotham Medium"/>
              </a:rPr>
              <a:t> </a:t>
            </a:r>
            <a:r>
              <a:rPr sz="4200" b="1" spc="-80" dirty="0">
                <a:solidFill>
                  <a:srgbClr val="FFFFFF"/>
                </a:solidFill>
                <a:latin typeface="Montserrat SemiBold" pitchFamily="2" charset="77"/>
                <a:cs typeface="Gotham Medium"/>
              </a:rPr>
              <a:t>TO</a:t>
            </a:r>
            <a:r>
              <a:rPr sz="4200" b="1" spc="-114" dirty="0">
                <a:solidFill>
                  <a:srgbClr val="FFFFFF"/>
                </a:solidFill>
                <a:latin typeface="Montserrat SemiBold" pitchFamily="2" charset="77"/>
                <a:cs typeface="Gotham Medium"/>
              </a:rPr>
              <a:t> </a:t>
            </a:r>
            <a:r>
              <a:rPr sz="4200" b="1" spc="-45" dirty="0">
                <a:solidFill>
                  <a:srgbClr val="FFFFFF"/>
                </a:solidFill>
                <a:latin typeface="Montserrat SemiBold" pitchFamily="2" charset="77"/>
                <a:cs typeface="Gotham Medium"/>
              </a:rPr>
              <a:t>BE</a:t>
            </a:r>
            <a:r>
              <a:rPr sz="4200" b="1" spc="-110" dirty="0">
                <a:solidFill>
                  <a:srgbClr val="FFFFFF"/>
                </a:solidFill>
                <a:latin typeface="Montserrat SemiBold" pitchFamily="2" charset="77"/>
                <a:cs typeface="Gotham Medium"/>
              </a:rPr>
              <a:t> </a:t>
            </a:r>
            <a:r>
              <a:rPr sz="4200" b="1" spc="-60" dirty="0">
                <a:solidFill>
                  <a:srgbClr val="FFFFFF"/>
                </a:solidFill>
                <a:latin typeface="Montserrat SemiBold" pitchFamily="2" charset="77"/>
                <a:cs typeface="Gotham Medium"/>
              </a:rPr>
              <a:t>INFORMED</a:t>
            </a:r>
            <a:endParaRPr sz="4200" b="1" dirty="0">
              <a:latin typeface="Montserrat SemiBold" pitchFamily="2" charset="77"/>
              <a:cs typeface="Gotham Medium"/>
            </a:endParaRPr>
          </a:p>
        </p:txBody>
      </p:sp>
      <p:sp>
        <p:nvSpPr>
          <p:cNvPr id="16" name="object 3">
            <a:extLst>
              <a:ext uri="{FF2B5EF4-FFF2-40B4-BE49-F238E27FC236}">
                <a16:creationId xmlns:a16="http://schemas.microsoft.com/office/drawing/2014/main" id="{4C542020-7A0C-2AC6-B937-0BD7C0C7B49C}"/>
              </a:ext>
            </a:extLst>
          </p:cNvPr>
          <p:cNvSpPr txBox="1">
            <a:spLocks/>
          </p:cNvSpPr>
          <p:nvPr userDrawn="1"/>
        </p:nvSpPr>
        <p:spPr>
          <a:xfrm>
            <a:off x="2073692" y="1327186"/>
            <a:ext cx="28910609" cy="12893081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>
            <a:lvl1pPr algn="l" defTabSz="342915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6501" b="1" i="0" kern="1200">
                <a:solidFill>
                  <a:schemeClr val="accent2"/>
                </a:solidFill>
                <a:latin typeface="Montserrat" pitchFamily="2" charset="77"/>
                <a:ea typeface="+mj-ea"/>
                <a:cs typeface="+mj-cs"/>
              </a:defRPr>
            </a:lvl1pPr>
          </a:lstStyle>
          <a:p>
            <a:pPr marL="12700">
              <a:lnSpc>
                <a:spcPts val="50000"/>
              </a:lnSpc>
              <a:spcBef>
                <a:spcPts val="90"/>
              </a:spcBef>
            </a:pPr>
            <a:r>
              <a:rPr lang="en-GB" sz="45000" spc="-1075" dirty="0">
                <a:solidFill>
                  <a:srgbClr val="FFFFFF"/>
                </a:solidFill>
                <a:cs typeface="Gotham Bold"/>
              </a:rPr>
              <a:t>THANK</a:t>
            </a:r>
          </a:p>
          <a:p>
            <a:pPr marL="12700">
              <a:lnSpc>
                <a:spcPts val="50000"/>
              </a:lnSpc>
              <a:spcBef>
                <a:spcPts val="90"/>
              </a:spcBef>
            </a:pPr>
            <a:r>
              <a:rPr lang="en-GB" sz="45000" spc="-1075" dirty="0">
                <a:solidFill>
                  <a:srgbClr val="FFFFFF"/>
                </a:solidFill>
                <a:cs typeface="Gotham Bold"/>
              </a:rPr>
              <a:t>YOU!</a:t>
            </a:r>
            <a:endParaRPr lang="en-GB" sz="45000" dirty="0">
              <a:cs typeface="Gotham Bold"/>
            </a:endParaRPr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6BEDA883-1479-C7A7-38EB-FCCD82203D24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919538" y="14081868"/>
            <a:ext cx="33058798" cy="1498600"/>
          </a:xfrm>
        </p:spPr>
        <p:txBody>
          <a:bodyPr anchor="ctr">
            <a:normAutofit/>
          </a:bodyPr>
          <a:lstStyle>
            <a:lvl1pPr>
              <a:defRPr sz="8000" i="1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Speaker name</a:t>
            </a:r>
          </a:p>
        </p:txBody>
      </p:sp>
      <p:sp>
        <p:nvSpPr>
          <p:cNvPr id="27" name="Text Placeholder 25">
            <a:extLst>
              <a:ext uri="{FF2B5EF4-FFF2-40B4-BE49-F238E27FC236}">
                <a16:creationId xmlns:a16="http://schemas.microsoft.com/office/drawing/2014/main" id="{6A1AFE66-404E-D714-6875-BA4555BF67B4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919538" y="15739194"/>
            <a:ext cx="33058798" cy="1498600"/>
          </a:xfrm>
        </p:spPr>
        <p:txBody>
          <a:bodyPr anchor="ctr">
            <a:normAutofit/>
          </a:bodyPr>
          <a:lstStyle>
            <a:lvl1pPr>
              <a:defRPr sz="6000" b="0" i="1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Speaker organisation</a:t>
            </a:r>
          </a:p>
        </p:txBody>
      </p:sp>
      <p:sp>
        <p:nvSpPr>
          <p:cNvPr id="28" name="Text Placeholder 25">
            <a:extLst>
              <a:ext uri="{FF2B5EF4-FFF2-40B4-BE49-F238E27FC236}">
                <a16:creationId xmlns:a16="http://schemas.microsoft.com/office/drawing/2014/main" id="{8CA653A9-7014-495A-B6DA-7A9C7536CC5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919538" y="17349603"/>
            <a:ext cx="33058798" cy="1198998"/>
          </a:xfrm>
        </p:spPr>
        <p:txBody>
          <a:bodyPr anchor="ctr">
            <a:normAutofit/>
          </a:bodyPr>
          <a:lstStyle>
            <a:lvl1pPr>
              <a:defRPr sz="6000" b="0" i="1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Speaker email </a:t>
            </a:r>
          </a:p>
        </p:txBody>
      </p:sp>
      <p:sp>
        <p:nvSpPr>
          <p:cNvPr id="29" name="Text Placeholder 25">
            <a:extLst>
              <a:ext uri="{FF2B5EF4-FFF2-40B4-BE49-F238E27FC236}">
                <a16:creationId xmlns:a16="http://schemas.microsoft.com/office/drawing/2014/main" id="{C40AF55C-1AE2-4789-9C1C-BC072831DA7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919538" y="18746401"/>
            <a:ext cx="33058798" cy="963561"/>
          </a:xfrm>
        </p:spPr>
        <p:txBody>
          <a:bodyPr anchor="ctr">
            <a:normAutofit/>
          </a:bodyPr>
          <a:lstStyle>
            <a:lvl1pPr>
              <a:defRPr sz="6000" b="0" i="1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Speaker organisation website</a:t>
            </a:r>
          </a:p>
        </p:txBody>
      </p:sp>
      <p:pic>
        <p:nvPicPr>
          <p:cNvPr id="30" name="Picture 29" descr="A white and black logo with stars">
            <a:extLst>
              <a:ext uri="{FF2B5EF4-FFF2-40B4-BE49-F238E27FC236}">
                <a16:creationId xmlns:a16="http://schemas.microsoft.com/office/drawing/2014/main" id="{F27EC6A2-52E2-419A-4504-2F2F72CEC52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9996091" y="400295"/>
            <a:ext cx="19697700" cy="8927889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24FB22DE-94E3-E981-E770-D454D1428DB7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t="20053" b="27198"/>
          <a:stretch/>
        </p:blipFill>
        <p:spPr>
          <a:xfrm>
            <a:off x="0" y="23139461"/>
            <a:ext cx="48769588" cy="4284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87383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640" userDrawn="1">
          <p15:clr>
            <a:srgbClr val="FBAE40"/>
          </p15:clr>
        </p15:guide>
        <p15:guide id="2" pos="15359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85C4C8-301A-C344-88F1-EF5B815C9C52}" type="datetimeFigureOut">
              <a:rPr lang="nl-NL" smtClean="0"/>
              <a:t>16-5-2025</a:t>
            </a:fld>
            <a:endParaRPr lang="nl-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10876-40A5-084A-8919-ED6DAA90E35C}" type="slidenum">
              <a:rPr lang="nl-NL" smtClean="0"/>
              <a:t>‹Nr.›</a:t>
            </a:fld>
            <a:endParaRPr lang="nl-NL"/>
          </a:p>
        </p:txBody>
      </p:sp>
      <p:sp>
        <p:nvSpPr>
          <p:cNvPr id="5" name="object 8">
            <a:extLst>
              <a:ext uri="{FF2B5EF4-FFF2-40B4-BE49-F238E27FC236}">
                <a16:creationId xmlns:a16="http://schemas.microsoft.com/office/drawing/2014/main" id="{6DC7CE4A-3DF6-7C10-5FDD-3B2A1BFE2BDB}"/>
              </a:ext>
            </a:extLst>
          </p:cNvPr>
          <p:cNvSpPr txBox="1"/>
          <p:nvPr userDrawn="1"/>
        </p:nvSpPr>
        <p:spPr>
          <a:xfrm>
            <a:off x="2073692" y="22200579"/>
            <a:ext cx="25441910" cy="1381147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6830" marR="5080">
              <a:lnSpc>
                <a:spcPct val="119100"/>
              </a:lnSpc>
              <a:spcBef>
                <a:spcPts val="20865"/>
              </a:spcBef>
            </a:pPr>
            <a:r>
              <a:rPr sz="8000" b="1" spc="-10" dirty="0">
                <a:solidFill>
                  <a:srgbClr val="FFFFFF"/>
                </a:solidFill>
                <a:latin typeface="Gotham Bold" pitchFamily="2" charset="0"/>
                <a:cs typeface="Gotham Bold" pitchFamily="2" charset="0"/>
              </a:rPr>
              <a:t>itseuropeancongress.com</a:t>
            </a:r>
            <a:endParaRPr sz="8000" b="1" dirty="0">
              <a:latin typeface="Gotham Bold" pitchFamily="2" charset="0"/>
              <a:cs typeface="Gotham Bold" pitchFamily="2" charset="0"/>
            </a:endParaRPr>
          </a:p>
        </p:txBody>
      </p:sp>
      <p:sp>
        <p:nvSpPr>
          <p:cNvPr id="10" name="Title 8">
            <a:extLst>
              <a:ext uri="{FF2B5EF4-FFF2-40B4-BE49-F238E27FC236}">
                <a16:creationId xmlns:a16="http://schemas.microsoft.com/office/drawing/2014/main" id="{7513B772-758D-E216-16D4-8A5F13E80D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29657" y="885702"/>
            <a:ext cx="42063772" cy="3257797"/>
          </a:xfrm>
        </p:spPr>
        <p:txBody>
          <a:bodyPr>
            <a:normAutofit/>
          </a:bodyPr>
          <a:lstStyle>
            <a:lvl1pPr>
              <a:defRPr sz="15000">
                <a:solidFill>
                  <a:srgbClr val="F1B97B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fr-FR" dirty="0"/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E88960D-4A10-6126-5401-893B819AF3D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352800" y="4718050"/>
            <a:ext cx="42040175" cy="1967865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pic>
        <p:nvPicPr>
          <p:cNvPr id="14" name="Picture 13" descr="A white text on a orange background&#10;&#10;AI-generated content may be incorrect.">
            <a:extLst>
              <a:ext uri="{FF2B5EF4-FFF2-40B4-BE49-F238E27FC236}">
                <a16:creationId xmlns:a16="http://schemas.microsoft.com/office/drawing/2014/main" id="{8B459455-B2B1-B05E-A83B-4C1CBD9E0A6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132007" y="23190087"/>
            <a:ext cx="7790880" cy="3526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6106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640" userDrawn="1">
          <p15:clr>
            <a:srgbClr val="FBAE40"/>
          </p15:clr>
        </p15:guide>
        <p15:guide id="2" pos="15359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85C4C8-301A-C344-88F1-EF5B815C9C52}" type="datetimeFigureOut">
              <a:rPr lang="nl-NL" smtClean="0"/>
              <a:t>16-5-2025</a:t>
            </a:fld>
            <a:endParaRPr lang="nl-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10876-40A5-084A-8919-ED6DAA90E35C}" type="slidenum">
              <a:rPr lang="nl-NL" smtClean="0"/>
              <a:t>‹Nr.›</a:t>
            </a:fld>
            <a:endParaRPr lang="nl-NL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3F67508-1DE7-703D-2860-F3661F31B68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43" y="1"/>
            <a:ext cx="48762445" cy="27436014"/>
          </a:xfrm>
          <a:prstGeom prst="rect">
            <a:avLst/>
          </a:prstGeom>
        </p:spPr>
      </p:pic>
      <p:sp>
        <p:nvSpPr>
          <p:cNvPr id="10" name="Title 9">
            <a:extLst>
              <a:ext uri="{FF2B5EF4-FFF2-40B4-BE49-F238E27FC236}">
                <a16:creationId xmlns:a16="http://schemas.microsoft.com/office/drawing/2014/main" id="{01ED99D5-658A-1458-16EA-DC06381523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Click to edit Master title style</a:t>
            </a:r>
            <a:endParaRPr lang="fr-FR" dirty="0"/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3EF4B079-48B3-4D8E-4923-07202134E53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331482" y="6858000"/>
            <a:ext cx="42061947" cy="18059399"/>
          </a:xfr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238378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640" userDrawn="1">
          <p15:clr>
            <a:srgbClr val="FBAE40"/>
          </p15:clr>
        </p15:guide>
        <p15:guide id="2" pos="15359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59265" y="1828799"/>
            <a:ext cx="15729458" cy="6400802"/>
          </a:xfrm>
        </p:spPr>
        <p:txBody>
          <a:bodyPr anchor="b"/>
          <a:lstStyle>
            <a:lvl1pPr>
              <a:defRPr sz="11999"/>
            </a:lvl1pPr>
          </a:lstStyle>
          <a:p>
            <a:r>
              <a:rPr lang="nl-NL" dirty="0"/>
              <a:t>Klik om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0733428" y="3949705"/>
            <a:ext cx="24689604" cy="19494498"/>
          </a:xfrm>
        </p:spPr>
        <p:txBody>
          <a:bodyPr anchor="t"/>
          <a:lstStyle>
            <a:lvl1pPr marL="0" indent="0">
              <a:buNone/>
              <a:defRPr sz="11999"/>
            </a:lvl1pPr>
            <a:lvl2pPr marL="1714580" indent="0">
              <a:buNone/>
              <a:defRPr sz="10499"/>
            </a:lvl2pPr>
            <a:lvl3pPr marL="3429155" indent="0">
              <a:buNone/>
              <a:defRPr sz="9002"/>
            </a:lvl3pPr>
            <a:lvl4pPr marL="5143733" indent="0">
              <a:buNone/>
              <a:defRPr sz="7502"/>
            </a:lvl4pPr>
            <a:lvl5pPr marL="6858310" indent="0">
              <a:buNone/>
              <a:defRPr sz="7502"/>
            </a:lvl5pPr>
            <a:lvl6pPr marL="8572888" indent="0">
              <a:buNone/>
              <a:defRPr sz="7502"/>
            </a:lvl6pPr>
            <a:lvl7pPr marL="10287462" indent="0">
              <a:buNone/>
              <a:defRPr sz="7502"/>
            </a:lvl7pPr>
            <a:lvl8pPr marL="12002043" indent="0">
              <a:buNone/>
              <a:defRPr sz="7502"/>
            </a:lvl8pPr>
            <a:lvl9pPr marL="13716617" indent="0">
              <a:buNone/>
              <a:defRPr sz="7502"/>
            </a:lvl9pPr>
          </a:lstStyle>
          <a:p>
            <a:r>
              <a:rPr lang="nl-NL" dirty="0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359265" y="8229600"/>
            <a:ext cx="15729458" cy="15246352"/>
          </a:xfrm>
        </p:spPr>
        <p:txBody>
          <a:bodyPr/>
          <a:lstStyle>
            <a:lvl1pPr marL="0" indent="0">
              <a:buNone/>
              <a:defRPr sz="6002"/>
            </a:lvl1pPr>
            <a:lvl2pPr marL="1714580" indent="0">
              <a:buNone/>
              <a:defRPr sz="5252"/>
            </a:lvl2pPr>
            <a:lvl3pPr marL="3429155" indent="0">
              <a:buNone/>
              <a:defRPr sz="4502"/>
            </a:lvl3pPr>
            <a:lvl4pPr marL="5143733" indent="0">
              <a:buNone/>
              <a:defRPr sz="3750"/>
            </a:lvl4pPr>
            <a:lvl5pPr marL="6858310" indent="0">
              <a:buNone/>
              <a:defRPr sz="3750"/>
            </a:lvl5pPr>
            <a:lvl6pPr marL="8572888" indent="0">
              <a:buNone/>
              <a:defRPr sz="3750"/>
            </a:lvl6pPr>
            <a:lvl7pPr marL="10287462" indent="0">
              <a:buNone/>
              <a:defRPr sz="3750"/>
            </a:lvl7pPr>
            <a:lvl8pPr marL="12002043" indent="0">
              <a:buNone/>
              <a:defRPr sz="3750"/>
            </a:lvl8pPr>
            <a:lvl9pPr marL="13716617" indent="0">
              <a:buNone/>
              <a:defRPr sz="3750"/>
            </a:lvl9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85C4C8-301A-C344-88F1-EF5B815C9C52}" type="datetimeFigureOut">
              <a:rPr lang="nl-NL" smtClean="0"/>
              <a:t>16-5-2025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10876-40A5-084A-8919-ED6DAA90E35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604567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352912" y="1460507"/>
            <a:ext cx="42063772" cy="5302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dirty="0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352918" y="7302500"/>
            <a:ext cx="42063772" cy="174053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</a:t>
            </a:r>
            <a:r>
              <a:rPr lang="nl-NL" dirty="0" err="1"/>
              <a:t>niveauerez</a:t>
            </a:r>
            <a:r>
              <a:rPr lang="nl-NL" dirty="0"/>
              <a:t>. Ere re </a:t>
            </a:r>
            <a:r>
              <a:rPr lang="nl-NL" dirty="0" err="1"/>
              <a:t>zarzeare</a:t>
            </a:r>
            <a:r>
              <a:rPr lang="nl-NL" dirty="0"/>
              <a:t> </a:t>
            </a:r>
            <a:r>
              <a:rPr lang="nl-NL" dirty="0" err="1"/>
              <a:t>zez</a:t>
            </a:r>
            <a:r>
              <a:rPr lang="nl-NL" dirty="0"/>
              <a:t> </a:t>
            </a:r>
            <a:r>
              <a:rPr lang="nl-NL" dirty="0" err="1"/>
              <a:t>raez</a:t>
            </a:r>
            <a:r>
              <a:rPr lang="nl-NL" dirty="0"/>
              <a:t> </a:t>
            </a:r>
            <a:r>
              <a:rPr lang="nl-NL" dirty="0" err="1"/>
              <a:t>df</a:t>
            </a:r>
            <a:r>
              <a:rPr lang="nl-NL" dirty="0"/>
              <a:t> </a:t>
            </a:r>
            <a:r>
              <a:rPr lang="nl-NL" dirty="0" err="1"/>
              <a:t>dfs</a:t>
            </a:r>
            <a:r>
              <a:rPr lang="nl-NL" dirty="0"/>
              <a:t> </a:t>
            </a:r>
            <a:r>
              <a:rPr lang="nl-NL" dirty="0" err="1"/>
              <a:t>dsfds</a:t>
            </a:r>
            <a:r>
              <a:rPr lang="nl-NL" dirty="0"/>
              <a:t> </a:t>
            </a:r>
            <a:r>
              <a:rPr lang="nl-NL" dirty="0" err="1"/>
              <a:t>fsd</a:t>
            </a:r>
            <a:r>
              <a:rPr lang="nl-NL" dirty="0"/>
              <a:t> </a:t>
            </a:r>
            <a:r>
              <a:rPr lang="nl-NL" dirty="0" err="1"/>
              <a:t>fdsn</a:t>
            </a:r>
            <a:r>
              <a:rPr lang="nl-NL" dirty="0"/>
              <a:t> </a:t>
            </a:r>
            <a:r>
              <a:rPr lang="nl-NL" dirty="0" err="1"/>
              <a:t>sdfjh</a:t>
            </a:r>
            <a:r>
              <a:rPr lang="nl-NL" dirty="0"/>
              <a:t> </a:t>
            </a:r>
            <a:r>
              <a:rPr lang="nl-NL" dirty="0" err="1"/>
              <a:t>dsjkfd</a:t>
            </a:r>
            <a:r>
              <a:rPr lang="nl-NL" dirty="0"/>
              <a:t> </a:t>
            </a:r>
            <a:r>
              <a:rPr lang="nl-NL" dirty="0" err="1"/>
              <a:t>jk</a:t>
            </a:r>
            <a:r>
              <a:rPr lang="nl-NL" dirty="0"/>
              <a:t> </a:t>
            </a:r>
            <a:r>
              <a:rPr lang="nl-NL" dirty="0" err="1"/>
              <a:t>dsqfjklhqdsjk</a:t>
            </a:r>
            <a:r>
              <a:rPr lang="nl-NL" dirty="0"/>
              <a:t> </a:t>
            </a:r>
            <a:r>
              <a:rPr lang="nl-NL" dirty="0" err="1"/>
              <a:t>hfqdsjk</a:t>
            </a:r>
            <a:r>
              <a:rPr lang="nl-NL" dirty="0"/>
              <a:t> </a:t>
            </a:r>
            <a:r>
              <a:rPr lang="nl-NL" dirty="0" err="1"/>
              <a:t>hdsfjk</a:t>
            </a:r>
            <a:r>
              <a:rPr lang="nl-NL" dirty="0"/>
              <a:t> </a:t>
            </a:r>
            <a:r>
              <a:rPr lang="nl-NL" dirty="0" err="1"/>
              <a:t>hsqjdkf</a:t>
            </a:r>
            <a:r>
              <a:rPr lang="nl-NL" dirty="0"/>
              <a:t> </a:t>
            </a:r>
            <a:r>
              <a:rPr lang="nl-NL" dirty="0" err="1"/>
              <a:t>hjsdkqh</a:t>
            </a:r>
            <a:r>
              <a:rPr lang="nl-NL" dirty="0"/>
              <a:t> </a:t>
            </a:r>
            <a:r>
              <a:rPr lang="nl-NL" dirty="0" err="1"/>
              <a:t>fdkjqhf</a:t>
            </a:r>
            <a:r>
              <a:rPr lang="nl-NL" dirty="0"/>
              <a:t> 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352918" y="25425413"/>
            <a:ext cx="10973159" cy="146049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50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85C4C8-301A-C344-88F1-EF5B815C9C52}" type="datetimeFigureOut">
              <a:rPr lang="nl-NL" smtClean="0"/>
              <a:t>16-5-2025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154928" y="25425413"/>
            <a:ext cx="16459736" cy="146049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50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4443526" y="25425413"/>
            <a:ext cx="10973159" cy="146049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50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D10876-40A5-084A-8919-ED6DAA90E35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108948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83" r:id="rId2"/>
    <p:sldLayoutId id="2147483675" r:id="rId3"/>
    <p:sldLayoutId id="2147483681" r:id="rId4"/>
    <p:sldLayoutId id="2147483682" r:id="rId5"/>
    <p:sldLayoutId id="2147483669" r:id="rId6"/>
  </p:sldLayoutIdLst>
  <p:txStyles>
    <p:titleStyle>
      <a:lvl1pPr algn="l" defTabSz="3429155" rtl="0" eaLnBrk="1" latinLnBrk="0" hangingPunct="1">
        <a:lnSpc>
          <a:spcPct val="90000"/>
        </a:lnSpc>
        <a:spcBef>
          <a:spcPct val="0"/>
        </a:spcBef>
        <a:buNone/>
        <a:defRPr sz="16501" b="1" i="0" kern="1200">
          <a:solidFill>
            <a:srgbClr val="F9B567"/>
          </a:solidFill>
          <a:latin typeface="Gotham Medium" pitchFamily="2" charset="0"/>
          <a:ea typeface="+mj-ea"/>
          <a:cs typeface="Gotham Medium" pitchFamily="2" charset="0"/>
        </a:defRPr>
      </a:lvl1pPr>
    </p:titleStyle>
    <p:bodyStyle>
      <a:lvl1pPr marL="0" indent="0" algn="l" defTabSz="3429155" rtl="0" eaLnBrk="1" latinLnBrk="0" hangingPunct="1">
        <a:lnSpc>
          <a:spcPct val="90000"/>
        </a:lnSpc>
        <a:spcBef>
          <a:spcPts val="3750"/>
        </a:spcBef>
        <a:buFontTx/>
        <a:buNone/>
        <a:defRPr sz="11000" b="1" i="0" kern="1200">
          <a:solidFill>
            <a:schemeClr val="tx1"/>
          </a:solidFill>
          <a:latin typeface="Gotham Medium" pitchFamily="2" charset="0"/>
          <a:ea typeface="+mn-ea"/>
          <a:cs typeface="Gotham Medium" pitchFamily="2" charset="0"/>
        </a:defRPr>
      </a:lvl1pPr>
      <a:lvl2pPr marL="0" indent="0" algn="l" defTabSz="3429155" rtl="0" eaLnBrk="1" latinLnBrk="0" hangingPunct="1">
        <a:lnSpc>
          <a:spcPct val="90000"/>
        </a:lnSpc>
        <a:spcBef>
          <a:spcPts val="1875"/>
        </a:spcBef>
        <a:buFontTx/>
        <a:buNone/>
        <a:defRPr sz="7500" b="0" i="0" kern="1200">
          <a:solidFill>
            <a:schemeClr val="tx1"/>
          </a:solidFill>
          <a:latin typeface="Gotham Medium" pitchFamily="2" charset="0"/>
          <a:ea typeface="+mn-ea"/>
          <a:cs typeface="Gotham Medium" pitchFamily="2" charset="0"/>
        </a:defRPr>
      </a:lvl2pPr>
      <a:lvl3pPr marL="1080000" indent="-1080000" algn="l" defTabSz="1080000" rtl="0" eaLnBrk="1" latinLnBrk="0" hangingPunct="1">
        <a:lnSpc>
          <a:spcPct val="100000"/>
        </a:lnSpc>
        <a:spcBef>
          <a:spcPts val="1200"/>
        </a:spcBef>
        <a:spcAft>
          <a:spcPts val="600"/>
        </a:spcAft>
        <a:buClr>
          <a:schemeClr val="accent2"/>
        </a:buClr>
        <a:buFont typeface="Wingdings" pitchFamily="2" charset="2"/>
        <a:buChar char="§"/>
        <a:defRPr sz="7500" b="0" i="0" kern="1200">
          <a:solidFill>
            <a:schemeClr val="tx1"/>
          </a:solidFill>
          <a:latin typeface="Gotham Medium" pitchFamily="2" charset="0"/>
          <a:ea typeface="+mn-ea"/>
          <a:cs typeface="Gotham Medium" pitchFamily="2" charset="0"/>
        </a:defRPr>
      </a:lvl3pPr>
      <a:lvl4pPr marL="2160000" indent="-1080000" algn="l" defTabSz="3429155" rtl="0" eaLnBrk="1" latinLnBrk="0" hangingPunct="1">
        <a:lnSpc>
          <a:spcPct val="100000"/>
        </a:lnSpc>
        <a:spcBef>
          <a:spcPts val="1200"/>
        </a:spcBef>
        <a:spcAft>
          <a:spcPts val="600"/>
        </a:spcAft>
        <a:buClr>
          <a:schemeClr val="accent2"/>
        </a:buClr>
        <a:buFont typeface="Arial" panose="020B0604020202020204" pitchFamily="34" charset="0"/>
        <a:buChar char="•"/>
        <a:defRPr sz="7000" b="0" i="0" kern="1200">
          <a:solidFill>
            <a:schemeClr val="tx1"/>
          </a:solidFill>
          <a:latin typeface="Gotham Medium" pitchFamily="2" charset="0"/>
          <a:ea typeface="+mn-ea"/>
          <a:cs typeface="Gotham Medium" pitchFamily="2" charset="0"/>
        </a:defRPr>
      </a:lvl4pPr>
      <a:lvl5pPr marL="3240000" indent="-1080000" algn="l" defTabSz="3429155" rtl="0" eaLnBrk="1" latinLnBrk="0" hangingPunct="1">
        <a:lnSpc>
          <a:spcPct val="100000"/>
        </a:lnSpc>
        <a:spcBef>
          <a:spcPts val="1200"/>
        </a:spcBef>
        <a:spcAft>
          <a:spcPts val="600"/>
        </a:spcAft>
        <a:buClr>
          <a:schemeClr val="accent2"/>
        </a:buClr>
        <a:buFont typeface="System Font Regular"/>
        <a:buChar char="-"/>
        <a:defRPr sz="7000" b="0" i="0" kern="1200">
          <a:solidFill>
            <a:schemeClr val="tx1"/>
          </a:solidFill>
          <a:latin typeface="Gotham Medium" pitchFamily="2" charset="0"/>
          <a:ea typeface="+mn-ea"/>
          <a:cs typeface="Gotham Medium" pitchFamily="2" charset="0"/>
        </a:defRPr>
      </a:lvl5pPr>
      <a:lvl6pPr marL="9430176" indent="-857288" algn="l" defTabSz="3429155" rtl="0" eaLnBrk="1" latinLnBrk="0" hangingPunct="1">
        <a:lnSpc>
          <a:spcPct val="90000"/>
        </a:lnSpc>
        <a:spcBef>
          <a:spcPts val="1875"/>
        </a:spcBef>
        <a:buFont typeface="Arial" panose="020B0604020202020204" pitchFamily="34" charset="0"/>
        <a:buChar char="•"/>
        <a:defRPr sz="6752" kern="1200">
          <a:solidFill>
            <a:schemeClr val="tx1"/>
          </a:solidFill>
          <a:latin typeface="+mn-lt"/>
          <a:ea typeface="+mn-ea"/>
          <a:cs typeface="+mn-cs"/>
        </a:defRPr>
      </a:lvl6pPr>
      <a:lvl7pPr marL="11144754" indent="-857288" algn="l" defTabSz="3429155" rtl="0" eaLnBrk="1" latinLnBrk="0" hangingPunct="1">
        <a:lnSpc>
          <a:spcPct val="90000"/>
        </a:lnSpc>
        <a:spcBef>
          <a:spcPts val="1875"/>
        </a:spcBef>
        <a:buFont typeface="Arial" panose="020B0604020202020204" pitchFamily="34" charset="0"/>
        <a:buChar char="•"/>
        <a:defRPr sz="6752" kern="1200">
          <a:solidFill>
            <a:schemeClr val="tx1"/>
          </a:solidFill>
          <a:latin typeface="+mn-lt"/>
          <a:ea typeface="+mn-ea"/>
          <a:cs typeface="+mn-cs"/>
        </a:defRPr>
      </a:lvl7pPr>
      <a:lvl8pPr marL="12859331" indent="-857288" algn="l" defTabSz="3429155" rtl="0" eaLnBrk="1" latinLnBrk="0" hangingPunct="1">
        <a:lnSpc>
          <a:spcPct val="90000"/>
        </a:lnSpc>
        <a:spcBef>
          <a:spcPts val="1875"/>
        </a:spcBef>
        <a:buFont typeface="Arial" panose="020B0604020202020204" pitchFamily="34" charset="0"/>
        <a:buChar char="•"/>
        <a:defRPr sz="6752" kern="1200">
          <a:solidFill>
            <a:schemeClr val="tx1"/>
          </a:solidFill>
          <a:latin typeface="+mn-lt"/>
          <a:ea typeface="+mn-ea"/>
          <a:cs typeface="+mn-cs"/>
        </a:defRPr>
      </a:lvl8pPr>
      <a:lvl9pPr marL="14573909" indent="-857288" algn="l" defTabSz="3429155" rtl="0" eaLnBrk="1" latinLnBrk="0" hangingPunct="1">
        <a:lnSpc>
          <a:spcPct val="90000"/>
        </a:lnSpc>
        <a:spcBef>
          <a:spcPts val="1875"/>
        </a:spcBef>
        <a:buFont typeface="Arial" panose="020B0604020202020204" pitchFamily="34" charset="0"/>
        <a:buChar char="•"/>
        <a:defRPr sz="675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155" rtl="0" eaLnBrk="1" latinLnBrk="0" hangingPunct="1">
        <a:defRPr sz="6752" kern="1200">
          <a:solidFill>
            <a:schemeClr val="tx1"/>
          </a:solidFill>
          <a:latin typeface="+mn-lt"/>
          <a:ea typeface="+mn-ea"/>
          <a:cs typeface="+mn-cs"/>
        </a:defRPr>
      </a:lvl1pPr>
      <a:lvl2pPr marL="1714580" algn="l" defTabSz="3429155" rtl="0" eaLnBrk="1" latinLnBrk="0" hangingPunct="1">
        <a:defRPr sz="6752" kern="1200">
          <a:solidFill>
            <a:schemeClr val="tx1"/>
          </a:solidFill>
          <a:latin typeface="+mn-lt"/>
          <a:ea typeface="+mn-ea"/>
          <a:cs typeface="+mn-cs"/>
        </a:defRPr>
      </a:lvl2pPr>
      <a:lvl3pPr marL="3429155" algn="l" defTabSz="3429155" rtl="0" eaLnBrk="1" latinLnBrk="0" hangingPunct="1">
        <a:defRPr sz="6752" kern="1200">
          <a:solidFill>
            <a:schemeClr val="tx1"/>
          </a:solidFill>
          <a:latin typeface="+mn-lt"/>
          <a:ea typeface="+mn-ea"/>
          <a:cs typeface="+mn-cs"/>
        </a:defRPr>
      </a:lvl3pPr>
      <a:lvl4pPr marL="5143733" algn="l" defTabSz="3429155" rtl="0" eaLnBrk="1" latinLnBrk="0" hangingPunct="1">
        <a:defRPr sz="6752" kern="1200">
          <a:solidFill>
            <a:schemeClr val="tx1"/>
          </a:solidFill>
          <a:latin typeface="+mn-lt"/>
          <a:ea typeface="+mn-ea"/>
          <a:cs typeface="+mn-cs"/>
        </a:defRPr>
      </a:lvl4pPr>
      <a:lvl5pPr marL="6858310" algn="l" defTabSz="3429155" rtl="0" eaLnBrk="1" latinLnBrk="0" hangingPunct="1">
        <a:defRPr sz="6752" kern="1200">
          <a:solidFill>
            <a:schemeClr val="tx1"/>
          </a:solidFill>
          <a:latin typeface="+mn-lt"/>
          <a:ea typeface="+mn-ea"/>
          <a:cs typeface="+mn-cs"/>
        </a:defRPr>
      </a:lvl5pPr>
      <a:lvl6pPr marL="8572888" algn="l" defTabSz="3429155" rtl="0" eaLnBrk="1" latinLnBrk="0" hangingPunct="1">
        <a:defRPr sz="6752" kern="1200">
          <a:solidFill>
            <a:schemeClr val="tx1"/>
          </a:solidFill>
          <a:latin typeface="+mn-lt"/>
          <a:ea typeface="+mn-ea"/>
          <a:cs typeface="+mn-cs"/>
        </a:defRPr>
      </a:lvl6pPr>
      <a:lvl7pPr marL="10287462" algn="l" defTabSz="3429155" rtl="0" eaLnBrk="1" latinLnBrk="0" hangingPunct="1">
        <a:defRPr sz="6752" kern="1200">
          <a:solidFill>
            <a:schemeClr val="tx1"/>
          </a:solidFill>
          <a:latin typeface="+mn-lt"/>
          <a:ea typeface="+mn-ea"/>
          <a:cs typeface="+mn-cs"/>
        </a:defRPr>
      </a:lvl7pPr>
      <a:lvl8pPr marL="12002043" algn="l" defTabSz="3429155" rtl="0" eaLnBrk="1" latinLnBrk="0" hangingPunct="1">
        <a:defRPr sz="6752" kern="1200">
          <a:solidFill>
            <a:schemeClr val="tx1"/>
          </a:solidFill>
          <a:latin typeface="+mn-lt"/>
          <a:ea typeface="+mn-ea"/>
          <a:cs typeface="+mn-cs"/>
        </a:defRPr>
      </a:lvl8pPr>
      <a:lvl9pPr marL="13716617" algn="l" defTabSz="3429155" rtl="0" eaLnBrk="1" latinLnBrk="0" hangingPunct="1">
        <a:defRPr sz="675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8640" userDrawn="1">
          <p15:clr>
            <a:srgbClr val="F26B43"/>
          </p15:clr>
        </p15:guide>
        <p15:guide id="2" pos="153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jp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bast.de/" TargetMode="External"/><Relationship Id="rId2" Type="http://schemas.openxmlformats.org/officeDocument/2006/relationships/hyperlink" Target="mailto:hoffmannt@bast.de" TargetMode="External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napcore.eu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8A25F0-2A59-5F37-78C0-7B8434D806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NAPCORE – the National Access Point Coordination </a:t>
            </a:r>
            <a:br>
              <a:rPr lang="en-GB" dirty="0"/>
            </a:br>
            <a:r>
              <a:rPr lang="en-GB" dirty="0"/>
              <a:t>Organisation for Europe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E6BFBC-0250-2887-21A5-3686B6F620D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SIS 5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B7BE66-7CDD-6EE0-8E5D-16C5C56CDFE5}"/>
              </a:ext>
            </a:extLst>
          </p:cNvPr>
          <p:cNvSpPr>
            <a:spLocks noGrp="1"/>
          </p:cNvSpPr>
          <p:nvPr>
            <p:ph type="body" idx="10"/>
          </p:nvPr>
        </p:nvSpPr>
        <p:spPr/>
        <p:txBody>
          <a:bodyPr/>
          <a:lstStyle/>
          <a:p>
            <a:r>
              <a:rPr lang="en-GB" dirty="0"/>
              <a:t>Timo Hoffmann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11E063A-20C2-4561-3AAF-74B48BD2571E}"/>
              </a:ext>
            </a:extLst>
          </p:cNvPr>
          <p:cNvSpPr>
            <a:spLocks noGrp="1"/>
          </p:cNvSpPr>
          <p:nvPr>
            <p:ph type="body" idx="11"/>
          </p:nvPr>
        </p:nvSpPr>
        <p:spPr/>
        <p:txBody>
          <a:bodyPr/>
          <a:lstStyle/>
          <a:p>
            <a:r>
              <a:rPr lang="en-GB" dirty="0"/>
              <a:t>NAPCORE / German Federal Highway and Transport Research Institute</a:t>
            </a:r>
          </a:p>
        </p:txBody>
      </p:sp>
    </p:spTree>
    <p:extLst>
      <p:ext uri="{BB962C8B-B14F-4D97-AF65-F5344CB8AC3E}">
        <p14:creationId xmlns:p14="http://schemas.microsoft.com/office/powerpoint/2010/main" val="7649453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475161-83DB-6BDA-1668-F5FE523B11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Pan-European coordination on Mobility Data</a:t>
            </a:r>
          </a:p>
        </p:txBody>
      </p:sp>
      <p:pic>
        <p:nvPicPr>
          <p:cNvPr id="4" name="Inhaltsplatzhalter 3">
            <a:extLst>
              <a:ext uri="{FF2B5EF4-FFF2-40B4-BE49-F238E27FC236}">
                <a16:creationId xmlns:a16="http://schemas.microsoft.com/office/drawing/2014/main" id="{38E46A68-D365-4901-8F98-E9652F16AF70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28992029" y="7240533"/>
            <a:ext cx="19777559" cy="20191467"/>
          </a:xfrm>
          <a:prstGeom prst="rect">
            <a:avLst/>
          </a:prstGeom>
        </p:spPr>
      </p:pic>
      <p:sp>
        <p:nvSpPr>
          <p:cNvPr id="5" name="Text Placeholder 1">
            <a:extLst>
              <a:ext uri="{FF2B5EF4-FFF2-40B4-BE49-F238E27FC236}">
                <a16:creationId xmlns:a16="http://schemas.microsoft.com/office/drawing/2014/main" id="{BB040B17-62EA-42D7-AA8B-790A4CB2B952}"/>
              </a:ext>
            </a:extLst>
          </p:cNvPr>
          <p:cNvSpPr txBox="1">
            <a:spLocks/>
          </p:cNvSpPr>
          <p:nvPr/>
        </p:nvSpPr>
        <p:spPr>
          <a:xfrm>
            <a:off x="3329657" y="5175486"/>
            <a:ext cx="42061947" cy="214051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3429155" rtl="0" eaLnBrk="1" latinLnBrk="0" hangingPunct="1">
              <a:lnSpc>
                <a:spcPct val="90000"/>
              </a:lnSpc>
              <a:spcBef>
                <a:spcPts val="3750"/>
              </a:spcBef>
              <a:buFontTx/>
              <a:buNone/>
              <a:defRPr sz="11000" b="1" i="0" kern="1200">
                <a:solidFill>
                  <a:schemeClr val="tx1"/>
                </a:solidFill>
                <a:latin typeface="Gotham Medium" pitchFamily="2" charset="0"/>
                <a:ea typeface="+mn-ea"/>
                <a:cs typeface="Gotham Medium" pitchFamily="2" charset="0"/>
              </a:defRPr>
            </a:lvl1pPr>
            <a:lvl2pPr marL="0" indent="0" algn="l" defTabSz="3429155" rtl="0" eaLnBrk="1" latinLnBrk="0" hangingPunct="1">
              <a:lnSpc>
                <a:spcPct val="90000"/>
              </a:lnSpc>
              <a:spcBef>
                <a:spcPts val="1875"/>
              </a:spcBef>
              <a:buFontTx/>
              <a:buNone/>
              <a:defRPr sz="7500" b="0" i="0" kern="1200">
                <a:solidFill>
                  <a:schemeClr val="tx1"/>
                </a:solidFill>
                <a:latin typeface="Gotham Medium" pitchFamily="2" charset="0"/>
                <a:ea typeface="+mn-ea"/>
                <a:cs typeface="Gotham Medium" pitchFamily="2" charset="0"/>
              </a:defRPr>
            </a:lvl2pPr>
            <a:lvl3pPr marL="1080000" indent="-1080000" algn="l" defTabSz="10800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>
                <a:schemeClr val="accent2"/>
              </a:buClr>
              <a:buFont typeface="Wingdings" pitchFamily="2" charset="2"/>
              <a:buChar char="§"/>
              <a:defRPr sz="7500" b="0" i="0" kern="1200">
                <a:solidFill>
                  <a:schemeClr val="tx1"/>
                </a:solidFill>
                <a:latin typeface="Gotham Medium" pitchFamily="2" charset="0"/>
                <a:ea typeface="+mn-ea"/>
                <a:cs typeface="Gotham Medium" pitchFamily="2" charset="0"/>
              </a:defRPr>
            </a:lvl3pPr>
            <a:lvl4pPr marL="2160000" indent="-1080000" algn="l" defTabSz="3429155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7000" b="0" i="0" kern="1200">
                <a:solidFill>
                  <a:schemeClr val="tx1"/>
                </a:solidFill>
                <a:latin typeface="Gotham Medium" pitchFamily="2" charset="0"/>
                <a:ea typeface="+mn-ea"/>
                <a:cs typeface="Gotham Medium" pitchFamily="2" charset="0"/>
              </a:defRPr>
            </a:lvl4pPr>
            <a:lvl5pPr marL="3240000" indent="-1080000" algn="l" defTabSz="3429155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>
                <a:schemeClr val="accent2"/>
              </a:buClr>
              <a:buFont typeface="System Font Regular"/>
              <a:buChar char="-"/>
              <a:defRPr sz="7000" b="0" i="0" kern="1200">
                <a:solidFill>
                  <a:schemeClr val="tx1"/>
                </a:solidFill>
                <a:latin typeface="Gotham Medium" pitchFamily="2" charset="0"/>
                <a:ea typeface="+mn-ea"/>
                <a:cs typeface="Gotham Medium" pitchFamily="2" charset="0"/>
              </a:defRPr>
            </a:lvl5pPr>
            <a:lvl6pPr marL="9430176" indent="-857288" algn="l" defTabSz="3429155" rtl="0" eaLnBrk="1" latinLnBrk="0" hangingPunct="1">
              <a:lnSpc>
                <a:spcPct val="90000"/>
              </a:lnSpc>
              <a:spcBef>
                <a:spcPts val="1875"/>
              </a:spcBef>
              <a:buFont typeface="Arial" panose="020B0604020202020204" pitchFamily="34" charset="0"/>
              <a:buChar char="•"/>
              <a:defRPr sz="675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1144754" indent="-857288" algn="l" defTabSz="3429155" rtl="0" eaLnBrk="1" latinLnBrk="0" hangingPunct="1">
              <a:lnSpc>
                <a:spcPct val="90000"/>
              </a:lnSpc>
              <a:spcBef>
                <a:spcPts val="1875"/>
              </a:spcBef>
              <a:buFont typeface="Arial" panose="020B0604020202020204" pitchFamily="34" charset="0"/>
              <a:buChar char="•"/>
              <a:defRPr sz="675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859331" indent="-857288" algn="l" defTabSz="3429155" rtl="0" eaLnBrk="1" latinLnBrk="0" hangingPunct="1">
              <a:lnSpc>
                <a:spcPct val="90000"/>
              </a:lnSpc>
              <a:spcBef>
                <a:spcPts val="1875"/>
              </a:spcBef>
              <a:buFont typeface="Arial" panose="020B0604020202020204" pitchFamily="34" charset="0"/>
              <a:buChar char="•"/>
              <a:defRPr sz="675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4573909" indent="-857288" algn="l" defTabSz="3429155" rtl="0" eaLnBrk="1" latinLnBrk="0" hangingPunct="1">
              <a:lnSpc>
                <a:spcPct val="90000"/>
              </a:lnSpc>
              <a:spcBef>
                <a:spcPts val="1875"/>
              </a:spcBef>
              <a:buFont typeface="Arial" panose="020B0604020202020204" pitchFamily="34" charset="0"/>
              <a:buChar char="•"/>
              <a:defRPr sz="675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NAPCORE is:</a:t>
            </a:r>
          </a:p>
          <a:p>
            <a:pPr marL="1143000" indent="-1143000">
              <a:buFont typeface="Arial" panose="020B0604020202020204" pitchFamily="34" charset="0"/>
              <a:buChar char="•"/>
            </a:pPr>
            <a:r>
              <a:rPr lang="en-GB" dirty="0"/>
              <a:t>a project/initiative/organisation (co-)funded </a:t>
            </a:r>
            <a:br>
              <a:rPr lang="en-GB" dirty="0"/>
            </a:br>
            <a:r>
              <a:rPr lang="en-GB" dirty="0"/>
              <a:t>(€21.5m) by the European Commission</a:t>
            </a:r>
          </a:p>
          <a:p>
            <a:pPr marL="1143000" indent="-1143000">
              <a:buFont typeface="Arial" panose="020B0604020202020204" pitchFamily="34" charset="0"/>
              <a:buChar char="•"/>
            </a:pPr>
            <a:r>
              <a:rPr lang="en-GB" dirty="0"/>
              <a:t>covering most of Europe (all EU MS + 6 countries)</a:t>
            </a:r>
          </a:p>
          <a:p>
            <a:pPr marL="1143000" indent="-1143000">
              <a:buFont typeface="Arial" panose="020B0604020202020204" pitchFamily="34" charset="0"/>
              <a:buChar char="•"/>
            </a:pPr>
            <a:r>
              <a:rPr lang="en-GB" dirty="0"/>
              <a:t>currently about to start the second phase,</a:t>
            </a:r>
            <a:br>
              <a:rPr lang="en-GB" dirty="0"/>
            </a:br>
            <a:r>
              <a:rPr lang="en-GB" dirty="0"/>
              <a:t>NAPCORE’s first funding phase is ending in June</a:t>
            </a:r>
          </a:p>
          <a:p>
            <a:pPr marL="1143000" indent="-1143000">
              <a:buFont typeface="Arial" panose="020B0604020202020204" pitchFamily="34" charset="0"/>
              <a:buChar char="•"/>
            </a:pPr>
            <a:r>
              <a:rPr lang="en-GB" dirty="0"/>
              <a:t>the only pan-European project dealing with</a:t>
            </a:r>
            <a:br>
              <a:rPr lang="en-GB" dirty="0"/>
            </a:br>
            <a:r>
              <a:rPr lang="en-GB" dirty="0"/>
              <a:t>mobility data for traveller information</a:t>
            </a:r>
          </a:p>
          <a:p>
            <a:pPr marL="1143000" indent="-1143000">
              <a:buFont typeface="Arial" panose="020B0604020202020204" pitchFamily="34" charset="0"/>
              <a:buChar char="•"/>
            </a:pPr>
            <a:r>
              <a:rPr lang="en-GB" dirty="0"/>
              <a:t>working on data standardisation (DATEX II,</a:t>
            </a:r>
            <a:br>
              <a:rPr lang="en-GB" dirty="0"/>
            </a:br>
            <a:r>
              <a:rPr lang="en-GB" dirty="0"/>
              <a:t>TN-ITS, NeTEx, SIRI) and interoperability</a:t>
            </a:r>
            <a:br>
              <a:rPr lang="en-GB" dirty="0"/>
            </a:br>
            <a:r>
              <a:rPr lang="en-GB" dirty="0"/>
              <a:t>of National Access Points for harmonized</a:t>
            </a:r>
            <a:br>
              <a:rPr lang="en-GB" dirty="0"/>
            </a:br>
            <a:r>
              <a:rPr lang="en-GB" dirty="0"/>
              <a:t>mobility data access throughout Europe</a:t>
            </a:r>
          </a:p>
          <a:p>
            <a:endParaRPr lang="en-GB" dirty="0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63B9CF36-50E6-4AF9-AF41-A9ECB91B70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18941" y="0"/>
            <a:ext cx="9550647" cy="7240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21004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475161-83DB-6BDA-1668-F5FE523B11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NAPCORE achievements so far</a:t>
            </a:r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84A79562-095C-49D4-AF8C-C642215EFE46}"/>
              </a:ext>
            </a:extLst>
          </p:cNvPr>
          <p:cNvSpPr txBox="1">
            <a:spLocks/>
          </p:cNvSpPr>
          <p:nvPr/>
        </p:nvSpPr>
        <p:spPr>
          <a:xfrm>
            <a:off x="3329657" y="5175486"/>
            <a:ext cx="42061947" cy="214051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3429155" rtl="0" eaLnBrk="1" latinLnBrk="0" hangingPunct="1">
              <a:lnSpc>
                <a:spcPct val="90000"/>
              </a:lnSpc>
              <a:spcBef>
                <a:spcPts val="3750"/>
              </a:spcBef>
              <a:buFontTx/>
              <a:buNone/>
              <a:defRPr sz="11000" b="1" i="0" kern="1200">
                <a:solidFill>
                  <a:schemeClr val="tx1"/>
                </a:solidFill>
                <a:latin typeface="Gotham Medium" pitchFamily="2" charset="0"/>
                <a:ea typeface="+mn-ea"/>
                <a:cs typeface="Gotham Medium" pitchFamily="2" charset="0"/>
              </a:defRPr>
            </a:lvl1pPr>
            <a:lvl2pPr marL="0" indent="0" algn="l" defTabSz="3429155" rtl="0" eaLnBrk="1" latinLnBrk="0" hangingPunct="1">
              <a:lnSpc>
                <a:spcPct val="90000"/>
              </a:lnSpc>
              <a:spcBef>
                <a:spcPts val="1875"/>
              </a:spcBef>
              <a:buFontTx/>
              <a:buNone/>
              <a:defRPr sz="7500" b="0" i="0" kern="1200">
                <a:solidFill>
                  <a:schemeClr val="tx1"/>
                </a:solidFill>
                <a:latin typeface="Gotham Medium" pitchFamily="2" charset="0"/>
                <a:ea typeface="+mn-ea"/>
                <a:cs typeface="Gotham Medium" pitchFamily="2" charset="0"/>
              </a:defRPr>
            </a:lvl2pPr>
            <a:lvl3pPr marL="1080000" indent="-1080000" algn="l" defTabSz="10800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>
                <a:schemeClr val="accent2"/>
              </a:buClr>
              <a:buFont typeface="Wingdings" pitchFamily="2" charset="2"/>
              <a:buChar char="§"/>
              <a:defRPr sz="7500" b="0" i="0" kern="1200">
                <a:solidFill>
                  <a:schemeClr val="tx1"/>
                </a:solidFill>
                <a:latin typeface="Gotham Medium" pitchFamily="2" charset="0"/>
                <a:ea typeface="+mn-ea"/>
                <a:cs typeface="Gotham Medium" pitchFamily="2" charset="0"/>
              </a:defRPr>
            </a:lvl3pPr>
            <a:lvl4pPr marL="2160000" indent="-1080000" algn="l" defTabSz="3429155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7000" b="0" i="0" kern="1200">
                <a:solidFill>
                  <a:schemeClr val="tx1"/>
                </a:solidFill>
                <a:latin typeface="Gotham Medium" pitchFamily="2" charset="0"/>
                <a:ea typeface="+mn-ea"/>
                <a:cs typeface="Gotham Medium" pitchFamily="2" charset="0"/>
              </a:defRPr>
            </a:lvl4pPr>
            <a:lvl5pPr marL="3240000" indent="-1080000" algn="l" defTabSz="3429155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>
                <a:schemeClr val="accent2"/>
              </a:buClr>
              <a:buFont typeface="System Font Regular"/>
              <a:buChar char="-"/>
              <a:defRPr sz="7000" b="0" i="0" kern="1200">
                <a:solidFill>
                  <a:schemeClr val="tx1"/>
                </a:solidFill>
                <a:latin typeface="Gotham Medium" pitchFamily="2" charset="0"/>
                <a:ea typeface="+mn-ea"/>
                <a:cs typeface="Gotham Medium" pitchFamily="2" charset="0"/>
              </a:defRPr>
            </a:lvl5pPr>
            <a:lvl6pPr marL="9430176" indent="-857288" algn="l" defTabSz="3429155" rtl="0" eaLnBrk="1" latinLnBrk="0" hangingPunct="1">
              <a:lnSpc>
                <a:spcPct val="90000"/>
              </a:lnSpc>
              <a:spcBef>
                <a:spcPts val="1875"/>
              </a:spcBef>
              <a:buFont typeface="Arial" panose="020B0604020202020204" pitchFamily="34" charset="0"/>
              <a:buChar char="•"/>
              <a:defRPr sz="675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1144754" indent="-857288" algn="l" defTabSz="3429155" rtl="0" eaLnBrk="1" latinLnBrk="0" hangingPunct="1">
              <a:lnSpc>
                <a:spcPct val="90000"/>
              </a:lnSpc>
              <a:spcBef>
                <a:spcPts val="1875"/>
              </a:spcBef>
              <a:buFont typeface="Arial" panose="020B0604020202020204" pitchFamily="34" charset="0"/>
              <a:buChar char="•"/>
              <a:defRPr sz="675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859331" indent="-857288" algn="l" defTabSz="3429155" rtl="0" eaLnBrk="1" latinLnBrk="0" hangingPunct="1">
              <a:lnSpc>
                <a:spcPct val="90000"/>
              </a:lnSpc>
              <a:spcBef>
                <a:spcPts val="1875"/>
              </a:spcBef>
              <a:buFont typeface="Arial" panose="020B0604020202020204" pitchFamily="34" charset="0"/>
              <a:buChar char="•"/>
              <a:defRPr sz="675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4573909" indent="-857288" algn="l" defTabSz="3429155" rtl="0" eaLnBrk="1" latinLnBrk="0" hangingPunct="1">
              <a:lnSpc>
                <a:spcPct val="90000"/>
              </a:lnSpc>
              <a:spcBef>
                <a:spcPts val="1875"/>
              </a:spcBef>
              <a:buFont typeface="Arial" panose="020B0604020202020204" pitchFamily="34" charset="0"/>
              <a:buChar char="•"/>
              <a:defRPr sz="675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NAPCORE has achieved in its first phase 2021-2025 (excerpt):</a:t>
            </a:r>
          </a:p>
          <a:p>
            <a:pPr marL="1143000" indent="-1143000">
              <a:buFont typeface="Arial" panose="020B0604020202020204" pitchFamily="34" charset="0"/>
              <a:buChar char="•"/>
            </a:pPr>
            <a:r>
              <a:rPr lang="en-GB" dirty="0"/>
              <a:t>Bringing Europe together with a governance and working structure</a:t>
            </a:r>
          </a:p>
          <a:p>
            <a:pPr marL="1143000" indent="-1143000">
              <a:buFont typeface="Arial" panose="020B0604020202020204" pitchFamily="34" charset="0"/>
              <a:buChar char="•"/>
            </a:pPr>
            <a:r>
              <a:rPr lang="en-GB" dirty="0"/>
              <a:t>Strong stakeholder engagement via Advisory Board (see graphic) and </a:t>
            </a:r>
            <a:br>
              <a:rPr lang="en-GB" dirty="0"/>
            </a:br>
            <a:r>
              <a:rPr lang="en-GB" dirty="0"/>
              <a:t>Cooperation </a:t>
            </a:r>
            <a:br>
              <a:rPr lang="en-GB" dirty="0"/>
            </a:br>
            <a:r>
              <a:rPr lang="en-GB" dirty="0"/>
              <a:t>Agreements</a:t>
            </a:r>
            <a:br>
              <a:rPr lang="en-GB" dirty="0"/>
            </a:br>
            <a:r>
              <a:rPr lang="en-GB" dirty="0"/>
              <a:t>(with EPA, CIE,</a:t>
            </a:r>
            <a:br>
              <a:rPr lang="en-GB" dirty="0"/>
            </a:br>
            <a:r>
              <a:rPr lang="en-GB" dirty="0"/>
              <a:t>POLIS, C-Roads,</a:t>
            </a:r>
            <a:br>
              <a:rPr lang="en-GB" dirty="0"/>
            </a:br>
            <a:r>
              <a:rPr lang="en-GB" dirty="0"/>
              <a:t>DFRS)</a:t>
            </a:r>
          </a:p>
          <a:p>
            <a:pPr marL="1143000" indent="-1143000">
              <a:buFont typeface="Arial" panose="020B0604020202020204" pitchFamily="34" charset="0"/>
              <a:buChar char="•"/>
            </a:pPr>
            <a:r>
              <a:rPr lang="en-GB" dirty="0"/>
              <a:t>Created a first metadata catalogue specification for mobility data platforms (not only NAPs) to enable interoperable discoverability of data: mobilityDCAT-AP</a:t>
            </a:r>
            <a:br>
              <a:rPr lang="en-GB" dirty="0"/>
            </a:br>
            <a:endParaRPr lang="en-GB" dirty="0"/>
          </a:p>
          <a:p>
            <a:endParaRPr lang="en-GB" dirty="0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D4D66248-A7BF-4DCE-BAA3-3F770B9018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47531" y="10784845"/>
            <a:ext cx="34517560" cy="7587912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3B50C19B-7218-46F8-A67F-A417A46A57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593650" y="21937365"/>
            <a:ext cx="8196495" cy="4953679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032769FF-2E52-4E11-812F-C860D87CE0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942848" y="1"/>
            <a:ext cx="6826740" cy="5175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07731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475161-83DB-6BDA-1668-F5FE523B11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NAPCORE achievements so far (cont’d)</a:t>
            </a:r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84A79562-095C-49D4-AF8C-C642215EFE46}"/>
              </a:ext>
            </a:extLst>
          </p:cNvPr>
          <p:cNvSpPr txBox="1">
            <a:spLocks/>
          </p:cNvSpPr>
          <p:nvPr/>
        </p:nvSpPr>
        <p:spPr>
          <a:xfrm>
            <a:off x="3329657" y="5175486"/>
            <a:ext cx="43998426" cy="214051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3429155" rtl="0" eaLnBrk="1" latinLnBrk="0" hangingPunct="1">
              <a:lnSpc>
                <a:spcPct val="90000"/>
              </a:lnSpc>
              <a:spcBef>
                <a:spcPts val="3750"/>
              </a:spcBef>
              <a:buFontTx/>
              <a:buNone/>
              <a:defRPr sz="11000" b="1" i="0" kern="1200">
                <a:solidFill>
                  <a:schemeClr val="tx1"/>
                </a:solidFill>
                <a:latin typeface="Gotham Medium" pitchFamily="2" charset="0"/>
                <a:ea typeface="+mn-ea"/>
                <a:cs typeface="Gotham Medium" pitchFamily="2" charset="0"/>
              </a:defRPr>
            </a:lvl1pPr>
            <a:lvl2pPr marL="0" indent="0" algn="l" defTabSz="3429155" rtl="0" eaLnBrk="1" latinLnBrk="0" hangingPunct="1">
              <a:lnSpc>
                <a:spcPct val="90000"/>
              </a:lnSpc>
              <a:spcBef>
                <a:spcPts val="1875"/>
              </a:spcBef>
              <a:buFontTx/>
              <a:buNone/>
              <a:defRPr sz="7500" b="0" i="0" kern="1200">
                <a:solidFill>
                  <a:schemeClr val="tx1"/>
                </a:solidFill>
                <a:latin typeface="Gotham Medium" pitchFamily="2" charset="0"/>
                <a:ea typeface="+mn-ea"/>
                <a:cs typeface="Gotham Medium" pitchFamily="2" charset="0"/>
              </a:defRPr>
            </a:lvl2pPr>
            <a:lvl3pPr marL="1080000" indent="-1080000" algn="l" defTabSz="10800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>
                <a:schemeClr val="accent2"/>
              </a:buClr>
              <a:buFont typeface="Wingdings" pitchFamily="2" charset="2"/>
              <a:buChar char="§"/>
              <a:defRPr sz="7500" b="0" i="0" kern="1200">
                <a:solidFill>
                  <a:schemeClr val="tx1"/>
                </a:solidFill>
                <a:latin typeface="Gotham Medium" pitchFamily="2" charset="0"/>
                <a:ea typeface="+mn-ea"/>
                <a:cs typeface="Gotham Medium" pitchFamily="2" charset="0"/>
              </a:defRPr>
            </a:lvl3pPr>
            <a:lvl4pPr marL="2160000" indent="-1080000" algn="l" defTabSz="3429155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7000" b="0" i="0" kern="1200">
                <a:solidFill>
                  <a:schemeClr val="tx1"/>
                </a:solidFill>
                <a:latin typeface="Gotham Medium" pitchFamily="2" charset="0"/>
                <a:ea typeface="+mn-ea"/>
                <a:cs typeface="Gotham Medium" pitchFamily="2" charset="0"/>
              </a:defRPr>
            </a:lvl4pPr>
            <a:lvl5pPr marL="3240000" indent="-1080000" algn="l" defTabSz="3429155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>
                <a:schemeClr val="accent2"/>
              </a:buClr>
              <a:buFont typeface="System Font Regular"/>
              <a:buChar char="-"/>
              <a:defRPr sz="7000" b="0" i="0" kern="1200">
                <a:solidFill>
                  <a:schemeClr val="tx1"/>
                </a:solidFill>
                <a:latin typeface="Gotham Medium" pitchFamily="2" charset="0"/>
                <a:ea typeface="+mn-ea"/>
                <a:cs typeface="Gotham Medium" pitchFamily="2" charset="0"/>
              </a:defRPr>
            </a:lvl5pPr>
            <a:lvl6pPr marL="9430176" indent="-857288" algn="l" defTabSz="3429155" rtl="0" eaLnBrk="1" latinLnBrk="0" hangingPunct="1">
              <a:lnSpc>
                <a:spcPct val="90000"/>
              </a:lnSpc>
              <a:spcBef>
                <a:spcPts val="1875"/>
              </a:spcBef>
              <a:buFont typeface="Arial" panose="020B0604020202020204" pitchFamily="34" charset="0"/>
              <a:buChar char="•"/>
              <a:defRPr sz="675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1144754" indent="-857288" algn="l" defTabSz="3429155" rtl="0" eaLnBrk="1" latinLnBrk="0" hangingPunct="1">
              <a:lnSpc>
                <a:spcPct val="90000"/>
              </a:lnSpc>
              <a:spcBef>
                <a:spcPts val="1875"/>
              </a:spcBef>
              <a:buFont typeface="Arial" panose="020B0604020202020204" pitchFamily="34" charset="0"/>
              <a:buChar char="•"/>
              <a:defRPr sz="675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859331" indent="-857288" algn="l" defTabSz="3429155" rtl="0" eaLnBrk="1" latinLnBrk="0" hangingPunct="1">
              <a:lnSpc>
                <a:spcPct val="90000"/>
              </a:lnSpc>
              <a:spcBef>
                <a:spcPts val="1875"/>
              </a:spcBef>
              <a:buFont typeface="Arial" panose="020B0604020202020204" pitchFamily="34" charset="0"/>
              <a:buChar char="•"/>
              <a:defRPr sz="675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4573909" indent="-857288" algn="l" defTabSz="3429155" rtl="0" eaLnBrk="1" latinLnBrk="0" hangingPunct="1">
              <a:lnSpc>
                <a:spcPct val="90000"/>
              </a:lnSpc>
              <a:spcBef>
                <a:spcPts val="1875"/>
              </a:spcBef>
              <a:buFont typeface="Arial" panose="020B0604020202020204" pitchFamily="34" charset="0"/>
              <a:buChar char="•"/>
              <a:defRPr sz="675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43000" indent="-1143000">
              <a:buFont typeface="Arial" panose="020B0604020202020204" pitchFamily="34" charset="0"/>
              <a:buChar char="•"/>
            </a:pPr>
            <a:r>
              <a:rPr lang="en-GB" dirty="0"/>
              <a:t>Joint Position Papers on the revisions of the ITS Directive, the MMTIS Delegated Regulation, the planned SRTI revision (to be published in June)</a:t>
            </a:r>
          </a:p>
          <a:p>
            <a:pPr marL="1143000" indent="-1143000">
              <a:buFont typeface="Arial" panose="020B0604020202020204" pitchFamily="34" charset="0"/>
              <a:buChar char="•"/>
            </a:pPr>
            <a:r>
              <a:rPr lang="en-GB" dirty="0"/>
              <a:t>Work on data standards included the merger of TN-ITS and DATEX II, a common harmonization roadmap, new versions of the standards</a:t>
            </a:r>
          </a:p>
          <a:p>
            <a:pPr marL="1143000" indent="-1143000">
              <a:buFont typeface="Arial" panose="020B0604020202020204" pitchFamily="34" charset="0"/>
              <a:buChar char="•"/>
            </a:pPr>
            <a:r>
              <a:rPr lang="en-GB" dirty="0"/>
              <a:t>First version of an ITS Data Dictionary to create a common understanding</a:t>
            </a:r>
          </a:p>
          <a:p>
            <a:pPr marL="1143000" indent="-1143000">
              <a:buFont typeface="Arial" panose="020B0604020202020204" pitchFamily="34" charset="0"/>
              <a:buChar char="•"/>
            </a:pPr>
            <a:r>
              <a:rPr lang="en-GB" dirty="0"/>
              <a:t>Creation of a NAP Level of Service KPI Framework for NAP harmonisation</a:t>
            </a:r>
          </a:p>
          <a:p>
            <a:pPr marL="1143000" indent="-1143000">
              <a:buFont typeface="Arial" panose="020B0604020202020204" pitchFamily="34" charset="0"/>
              <a:buChar char="•"/>
            </a:pPr>
            <a:r>
              <a:rPr lang="en-GB" dirty="0"/>
              <a:t>Several demonstrators showcased use-case based NAP interoperability</a:t>
            </a:r>
          </a:p>
          <a:p>
            <a:pPr marL="1143000" indent="-1143000">
              <a:buFont typeface="Arial" panose="020B0604020202020204" pitchFamily="34" charset="0"/>
              <a:buChar char="•"/>
            </a:pPr>
            <a:r>
              <a:rPr lang="en-GB" dirty="0"/>
              <a:t>National Body harmonisation by creating common forms and processes for compliance assessment</a:t>
            </a:r>
          </a:p>
          <a:p>
            <a:pPr marL="1143000" indent="-1143000">
              <a:buFont typeface="Arial" panose="020B0604020202020204" pitchFamily="34" charset="0"/>
              <a:buChar char="•"/>
            </a:pPr>
            <a:r>
              <a:rPr lang="en-GB" dirty="0"/>
              <a:t>158 milestones achieved by &gt;70 partners and &gt;500 experts</a:t>
            </a:r>
            <a:br>
              <a:rPr lang="en-GB" dirty="0"/>
            </a:br>
            <a:endParaRPr lang="en-GB" dirty="0"/>
          </a:p>
          <a:p>
            <a:endParaRPr lang="en-GB" dirty="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55E83A9C-CC86-440A-9653-B692BB351F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42848" y="1"/>
            <a:ext cx="6826740" cy="5175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93148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475161-83DB-6BDA-1668-F5FE523B11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NAPCORE next steps</a:t>
            </a:r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84A79562-095C-49D4-AF8C-C642215EFE46}"/>
              </a:ext>
            </a:extLst>
          </p:cNvPr>
          <p:cNvSpPr txBox="1">
            <a:spLocks/>
          </p:cNvSpPr>
          <p:nvPr/>
        </p:nvSpPr>
        <p:spPr>
          <a:xfrm>
            <a:off x="3329657" y="5175486"/>
            <a:ext cx="43998426" cy="214051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3429155" rtl="0" eaLnBrk="1" latinLnBrk="0" hangingPunct="1">
              <a:lnSpc>
                <a:spcPct val="90000"/>
              </a:lnSpc>
              <a:spcBef>
                <a:spcPts val="3750"/>
              </a:spcBef>
              <a:buFontTx/>
              <a:buNone/>
              <a:defRPr sz="11000" b="1" i="0" kern="1200">
                <a:solidFill>
                  <a:schemeClr val="tx1"/>
                </a:solidFill>
                <a:latin typeface="Gotham Medium" pitchFamily="2" charset="0"/>
                <a:ea typeface="+mn-ea"/>
                <a:cs typeface="Gotham Medium" pitchFamily="2" charset="0"/>
              </a:defRPr>
            </a:lvl1pPr>
            <a:lvl2pPr marL="0" indent="0" algn="l" defTabSz="3429155" rtl="0" eaLnBrk="1" latinLnBrk="0" hangingPunct="1">
              <a:lnSpc>
                <a:spcPct val="90000"/>
              </a:lnSpc>
              <a:spcBef>
                <a:spcPts val="1875"/>
              </a:spcBef>
              <a:buFontTx/>
              <a:buNone/>
              <a:defRPr sz="7500" b="0" i="0" kern="1200">
                <a:solidFill>
                  <a:schemeClr val="tx1"/>
                </a:solidFill>
                <a:latin typeface="Gotham Medium" pitchFamily="2" charset="0"/>
                <a:ea typeface="+mn-ea"/>
                <a:cs typeface="Gotham Medium" pitchFamily="2" charset="0"/>
              </a:defRPr>
            </a:lvl2pPr>
            <a:lvl3pPr marL="1080000" indent="-1080000" algn="l" defTabSz="10800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>
                <a:schemeClr val="accent2"/>
              </a:buClr>
              <a:buFont typeface="Wingdings" pitchFamily="2" charset="2"/>
              <a:buChar char="§"/>
              <a:defRPr sz="7500" b="0" i="0" kern="1200">
                <a:solidFill>
                  <a:schemeClr val="tx1"/>
                </a:solidFill>
                <a:latin typeface="Gotham Medium" pitchFamily="2" charset="0"/>
                <a:ea typeface="+mn-ea"/>
                <a:cs typeface="Gotham Medium" pitchFamily="2" charset="0"/>
              </a:defRPr>
            </a:lvl3pPr>
            <a:lvl4pPr marL="2160000" indent="-1080000" algn="l" defTabSz="3429155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7000" b="0" i="0" kern="1200">
                <a:solidFill>
                  <a:schemeClr val="tx1"/>
                </a:solidFill>
                <a:latin typeface="Gotham Medium" pitchFamily="2" charset="0"/>
                <a:ea typeface="+mn-ea"/>
                <a:cs typeface="Gotham Medium" pitchFamily="2" charset="0"/>
              </a:defRPr>
            </a:lvl4pPr>
            <a:lvl5pPr marL="3240000" indent="-1080000" algn="l" defTabSz="3429155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>
                <a:schemeClr val="accent2"/>
              </a:buClr>
              <a:buFont typeface="System Font Regular"/>
              <a:buChar char="-"/>
              <a:defRPr sz="7000" b="0" i="0" kern="1200">
                <a:solidFill>
                  <a:schemeClr val="tx1"/>
                </a:solidFill>
                <a:latin typeface="Gotham Medium" pitchFamily="2" charset="0"/>
                <a:ea typeface="+mn-ea"/>
                <a:cs typeface="Gotham Medium" pitchFamily="2" charset="0"/>
              </a:defRPr>
            </a:lvl5pPr>
            <a:lvl6pPr marL="9430176" indent="-857288" algn="l" defTabSz="3429155" rtl="0" eaLnBrk="1" latinLnBrk="0" hangingPunct="1">
              <a:lnSpc>
                <a:spcPct val="90000"/>
              </a:lnSpc>
              <a:spcBef>
                <a:spcPts val="1875"/>
              </a:spcBef>
              <a:buFont typeface="Arial" panose="020B0604020202020204" pitchFamily="34" charset="0"/>
              <a:buChar char="•"/>
              <a:defRPr sz="675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1144754" indent="-857288" algn="l" defTabSz="3429155" rtl="0" eaLnBrk="1" latinLnBrk="0" hangingPunct="1">
              <a:lnSpc>
                <a:spcPct val="90000"/>
              </a:lnSpc>
              <a:spcBef>
                <a:spcPts val="1875"/>
              </a:spcBef>
              <a:buFont typeface="Arial" panose="020B0604020202020204" pitchFamily="34" charset="0"/>
              <a:buChar char="•"/>
              <a:defRPr sz="675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859331" indent="-857288" algn="l" defTabSz="3429155" rtl="0" eaLnBrk="1" latinLnBrk="0" hangingPunct="1">
              <a:lnSpc>
                <a:spcPct val="90000"/>
              </a:lnSpc>
              <a:spcBef>
                <a:spcPts val="1875"/>
              </a:spcBef>
              <a:buFont typeface="Arial" panose="020B0604020202020204" pitchFamily="34" charset="0"/>
              <a:buChar char="•"/>
              <a:defRPr sz="675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4573909" indent="-857288" algn="l" defTabSz="3429155" rtl="0" eaLnBrk="1" latinLnBrk="0" hangingPunct="1">
              <a:lnSpc>
                <a:spcPct val="90000"/>
              </a:lnSpc>
              <a:spcBef>
                <a:spcPts val="1875"/>
              </a:spcBef>
              <a:buFont typeface="Arial" panose="020B0604020202020204" pitchFamily="34" charset="0"/>
              <a:buChar char="•"/>
              <a:defRPr sz="675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43000" indent="-1143000">
              <a:buFont typeface="Arial" panose="020B0604020202020204" pitchFamily="34" charset="0"/>
              <a:buChar char="•"/>
            </a:pPr>
            <a:r>
              <a:rPr lang="en-GB" dirty="0"/>
              <a:t>Second funding phase about to start in July 2025 until December 2027</a:t>
            </a:r>
          </a:p>
          <a:p>
            <a:pPr marL="1143000" indent="-1143000">
              <a:buFont typeface="Arial" panose="020B0604020202020204" pitchFamily="34" charset="0"/>
              <a:buChar char="•"/>
            </a:pPr>
            <a:r>
              <a:rPr lang="en-GB" dirty="0"/>
              <a:t>Set up of a sustainable long-term governance for the time after 2027</a:t>
            </a:r>
          </a:p>
          <a:p>
            <a:pPr marL="1143000" indent="-1143000">
              <a:buFont typeface="Arial" panose="020B0604020202020204" pitchFamily="34" charset="0"/>
              <a:buChar char="•"/>
            </a:pPr>
            <a:r>
              <a:rPr lang="en-GB" dirty="0"/>
              <a:t>Consortium of 77 partners from 33 countries, funded (85%) by DG MOVE</a:t>
            </a:r>
          </a:p>
          <a:p>
            <a:pPr marL="1143000" indent="-1143000">
              <a:buFont typeface="Arial" panose="020B0604020202020204" pitchFamily="34" charset="0"/>
              <a:buChar char="•"/>
            </a:pPr>
            <a:r>
              <a:rPr lang="en-GB" dirty="0"/>
              <a:t>Main goal: EU Member State coordination on ITS Directive data topics</a:t>
            </a:r>
          </a:p>
          <a:p>
            <a:pPr marL="1143000" indent="-1143000">
              <a:buFont typeface="Arial" panose="020B0604020202020204" pitchFamily="34" charset="0"/>
              <a:buChar char="•"/>
            </a:pPr>
            <a:r>
              <a:rPr lang="en-GB" dirty="0"/>
              <a:t>More focus on data and data standards for multimodal mobility</a:t>
            </a:r>
          </a:p>
          <a:p>
            <a:pPr marL="1143000" indent="-1143000">
              <a:buFont typeface="Arial" panose="020B0604020202020204" pitchFamily="34" charset="0"/>
              <a:buChar char="•"/>
            </a:pPr>
            <a:r>
              <a:rPr lang="en-GB" dirty="0"/>
              <a:t>More focus on community &amp; domain management for stakeholder input and engagement to foster data provision and use</a:t>
            </a:r>
          </a:p>
          <a:p>
            <a:pPr marL="1143000" indent="-1143000">
              <a:buFont typeface="Arial" panose="020B0604020202020204" pitchFamily="34" charset="0"/>
              <a:buChar char="•"/>
            </a:pPr>
            <a:r>
              <a:rPr lang="en-GB" dirty="0"/>
              <a:t>Creation of national implementation roadmaps (implementing NAPCORE recommendations on national level in NAPs and National Bodies)</a:t>
            </a:r>
          </a:p>
          <a:p>
            <a:br>
              <a:rPr lang="en-GB" dirty="0"/>
            </a:br>
            <a:endParaRPr lang="en-GB" dirty="0"/>
          </a:p>
          <a:p>
            <a:endParaRPr lang="en-GB" dirty="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55E83A9C-CC86-440A-9653-B692BB351F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42848" y="1"/>
            <a:ext cx="6826740" cy="5175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20673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D206748-2B1D-8217-FB83-9EA94F3821B4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>
            <a:normAutofit/>
          </a:bodyPr>
          <a:lstStyle/>
          <a:p>
            <a:r>
              <a:rPr lang="en-GB" dirty="0"/>
              <a:t>Timo Hoffmann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441F72-89B2-A076-338C-81CF20C2F0E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en-GB" dirty="0"/>
              <a:t>German Federal Highway and Transport Research Institute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88A321-CC1C-10F1-4A20-8CC44CDE076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GB" dirty="0">
                <a:hlinkClick r:id="rId2"/>
              </a:rPr>
              <a:t>hoffmannt@bast.de</a:t>
            </a:r>
            <a:r>
              <a:rPr lang="en-GB" dirty="0"/>
              <a:t> 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AC7534C-7203-ED11-ACDA-5CF08D8EE51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>
            <a:normAutofit/>
          </a:bodyPr>
          <a:lstStyle/>
          <a:p>
            <a:r>
              <a:rPr lang="en-GB" dirty="0">
                <a:hlinkClick r:id="rId3"/>
              </a:rPr>
              <a:t>bast.de</a:t>
            </a:r>
            <a:r>
              <a:rPr lang="en-GB" dirty="0"/>
              <a:t>   -   </a:t>
            </a:r>
            <a:r>
              <a:rPr lang="en-GB" dirty="0">
                <a:hlinkClick r:id="rId4"/>
              </a:rPr>
              <a:t>napcore.eu</a:t>
            </a:r>
            <a:r>
              <a:rPr lang="en-GB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71916665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th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ontserrat">
      <a:majorFont>
        <a:latin typeface="Montserrat SemiBold"/>
        <a:ea typeface=""/>
        <a:cs typeface=""/>
      </a:majorFont>
      <a:minorFont>
        <a:latin typeface="Montserrat Regular"/>
        <a:ea typeface=""/>
        <a:cs typeface=""/>
      </a:minorFont>
    </a:fontScheme>
    <a:fmtScheme name="Kantoorth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156B981FAAFB4349A28B03AB4EEECF9F" ma:contentTypeVersion="20" ma:contentTypeDescription="Ein neues Dokument erstellen." ma:contentTypeScope="" ma:versionID="9634d93b879857d7a0729ae3994f383e">
  <xsd:schema xmlns:xsd="http://www.w3.org/2001/XMLSchema" xmlns:xs="http://www.w3.org/2001/XMLSchema" xmlns:p="http://schemas.microsoft.com/office/2006/metadata/properties" xmlns:ns2="4ea66b1c-fa60-4493-a86c-b420df37761a" xmlns:ns3="322c47a9-7cf9-4f39-ba36-4bf679c08fb0" targetNamespace="http://schemas.microsoft.com/office/2006/metadata/properties" ma:root="true" ma:fieldsID="bd2c8e7a01d6d93e6e8d1a5a126d8223" ns2:_="" ns3:_="">
    <xsd:import namespace="4ea66b1c-fa60-4493-a86c-b420df37761a"/>
    <xsd:import namespace="322c47a9-7cf9-4f39-ba36-4bf679c08fb0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3:note" minOccurs="0"/>
                <xsd:element ref="ns3:lcf76f155ced4ddcb4097134ff3c332f" minOccurs="0"/>
                <xsd:element ref="ns2:TaxCatchAll" minOccurs="0"/>
                <xsd:element ref="ns3:MediaServiceLocation" minOccurs="0"/>
                <xsd:element ref="ns3:Date_x002f_Heure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ea66b1c-fa60-4493-a86c-b420df37761a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Freigegeben fü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Freigegeben für -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517dfd69-ad1a-4b80-a735-177bb10dea14}" ma:internalName="TaxCatchAll" ma:showField="CatchAllData" ma:web="4ea66b1c-fa60-4493-a86c-b420df37761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22c47a9-7cf9-4f39-ba36-4bf679c08fb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note" ma:index="20" nillable="true" ma:displayName="note" ma:format="Dropdown" ma:internalName="note">
      <xsd:simpleType>
        <xsd:restriction base="dms:Text">
          <xsd:maxLength value="255"/>
        </xsd:restriction>
      </xsd:simpleType>
    </xsd:element>
    <xsd:element name="lcf76f155ced4ddcb4097134ff3c332f" ma:index="22" nillable="true" ma:taxonomy="true" ma:internalName="lcf76f155ced4ddcb4097134ff3c332f" ma:taxonomyFieldName="MediaServiceImageTags" ma:displayName="Bildmarkierungen" ma:readOnly="false" ma:fieldId="{5cf76f15-5ced-4ddc-b409-7134ff3c332f}" ma:taxonomyMulti="true" ma:sspId="84381483-150a-4726-b180-307f5f59d12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4" nillable="true" ma:displayName="Location" ma:internalName="MediaServiceLocation" ma:readOnly="true">
      <xsd:simpleType>
        <xsd:restriction base="dms:Text"/>
      </xsd:simpleType>
    </xsd:element>
    <xsd:element name="Date_x002f_Heure" ma:index="25" nillable="true" ma:displayName="Date/Heure" ma:format="DateTime" ma:internalName="Date_x002f_Heure">
      <xsd:simpleType>
        <xsd:restriction base="dms:DateTime"/>
      </xsd:simpleType>
    </xsd:element>
    <xsd:element name="MediaServiceObjectDetectorVersions" ma:index="26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7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4ea66b1c-fa60-4493-a86c-b420df37761a" xsi:nil="true"/>
    <lcf76f155ced4ddcb4097134ff3c332f xmlns="322c47a9-7cf9-4f39-ba36-4bf679c08fb0">
      <Terms xmlns="http://schemas.microsoft.com/office/infopath/2007/PartnerControls"/>
    </lcf76f155ced4ddcb4097134ff3c332f>
    <SharedWithUsers xmlns="4ea66b1c-fa60-4493-a86c-b420df37761a">
      <UserInfo>
        <DisplayName>Gael Verhelst</DisplayName>
        <AccountId>124</AccountId>
        <AccountType/>
      </UserInfo>
      <UserInfo>
        <DisplayName>Zane Verdina</DisplayName>
        <AccountId>501</AccountId>
        <AccountType/>
      </UserInfo>
    </SharedWithUsers>
    <Date_x002f_Heure xmlns="322c47a9-7cf9-4f39-ba36-4bf679c08fb0" xsi:nil="true"/>
    <note xmlns="322c47a9-7cf9-4f39-ba36-4bf679c08fb0" xsi:nil="true"/>
  </documentManagement>
</p:properties>
</file>

<file path=customXml/itemProps1.xml><?xml version="1.0" encoding="utf-8"?>
<ds:datastoreItem xmlns:ds="http://schemas.openxmlformats.org/officeDocument/2006/customXml" ds:itemID="{2676E20B-DCAB-47E4-AC4B-A06C2CAEBEB9}"/>
</file>

<file path=customXml/itemProps2.xml><?xml version="1.0" encoding="utf-8"?>
<ds:datastoreItem xmlns:ds="http://schemas.openxmlformats.org/officeDocument/2006/customXml" ds:itemID="{0A4D878C-2C60-4BAF-BAB6-D339F19720B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A866677-AF4E-4296-B5B8-E6F3865D95ED}">
  <ds:schemaRefs>
    <ds:schemaRef ds:uri="http://purl.org/dc/terms/"/>
    <ds:schemaRef ds:uri="http://schemas.microsoft.com/office/infopath/2007/PartnerControls"/>
    <ds:schemaRef ds:uri="http://schemas.microsoft.com/office/2006/metadata/properties"/>
    <ds:schemaRef ds:uri="http://purl.org/dc/dcmitype/"/>
    <ds:schemaRef ds:uri="d5e11707-0ffe-4373-92e3-113d9016ad24"/>
    <ds:schemaRef ds:uri="http://purl.org/dc/elements/1.1/"/>
    <ds:schemaRef ds:uri="http://schemas.openxmlformats.org/package/2006/metadata/core-properties"/>
    <ds:schemaRef ds:uri="http://schemas.microsoft.com/office/2006/documentManagement/types"/>
    <ds:schemaRef ds:uri="http://www.w3.org/XML/1998/namespace"/>
    <ds:schemaRef ds:uri="4617d3f4-f423-475a-872c-9759772245ce"/>
    <ds:schemaRef ds:uri="http://schemas.microsoft.com/sharepoint/v3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434</Words>
  <Application>Microsoft Office PowerPoint</Application>
  <PresentationFormat>Benutzerdefiniert</PresentationFormat>
  <Paragraphs>37</Paragraphs>
  <Slides>6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10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6</vt:i4>
      </vt:variant>
    </vt:vector>
  </HeadingPairs>
  <TitlesOfParts>
    <vt:vector size="17" baseType="lpstr">
      <vt:lpstr>Aptos</vt:lpstr>
      <vt:lpstr>Arial</vt:lpstr>
      <vt:lpstr>Calibri</vt:lpstr>
      <vt:lpstr>Gotham Bold</vt:lpstr>
      <vt:lpstr>Gotham Medium</vt:lpstr>
      <vt:lpstr>Montserrat</vt:lpstr>
      <vt:lpstr>Montserrat Regular</vt:lpstr>
      <vt:lpstr>Montserrat SemiBold</vt:lpstr>
      <vt:lpstr>System Font Regular</vt:lpstr>
      <vt:lpstr>Wingdings</vt:lpstr>
      <vt:lpstr>Kantoorthema</vt:lpstr>
      <vt:lpstr>NAPCORE – the National Access Point Coordination  Organisation for Europe</vt:lpstr>
      <vt:lpstr>Pan-European coordination on Mobility Data</vt:lpstr>
      <vt:lpstr>NAPCORE achievements so far</vt:lpstr>
      <vt:lpstr>NAPCORE achievements so far (cont’d)</vt:lpstr>
      <vt:lpstr>NAPCORE next steps</vt:lpstr>
      <vt:lpstr>PowerPoint-Präsentation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subject/>
  <dc:creator>M. Benard  (c4eo.eu)</dc:creator>
  <cp:keywords/>
  <dc:description/>
  <cp:lastModifiedBy>Hoffmann, Timo</cp:lastModifiedBy>
  <cp:revision>83</cp:revision>
  <dcterms:created xsi:type="dcterms:W3CDTF">2022-05-21T07:59:20Z</dcterms:created>
  <dcterms:modified xsi:type="dcterms:W3CDTF">2025-05-16T12:30:56Z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0x010100156B981FAAFB4349A28B03AB4EEECF9F</vt:lpwstr>
  </property>
  <property fmtid="{D5CDD505-2E9C-101B-9397-08002B2CF9AE}" pid="3" name="MediaServiceImageTags">
    <vt:lpwstr/>
  </property>
</Properties>
</file>