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6"/>
  </p:notesMasterIdLst>
  <p:handoutMasterIdLst>
    <p:handoutMasterId r:id="rId37"/>
  </p:handoutMasterIdLst>
  <p:sldIdLst>
    <p:sldId id="301" r:id="rId5"/>
    <p:sldId id="305" r:id="rId6"/>
    <p:sldId id="777" r:id="rId7"/>
    <p:sldId id="307" r:id="rId8"/>
    <p:sldId id="308" r:id="rId9"/>
    <p:sldId id="474" r:id="rId10"/>
    <p:sldId id="478" r:id="rId11"/>
    <p:sldId id="456" r:id="rId12"/>
    <p:sldId id="2147481756" r:id="rId13"/>
    <p:sldId id="601" r:id="rId14"/>
    <p:sldId id="467" r:id="rId15"/>
    <p:sldId id="490" r:id="rId16"/>
    <p:sldId id="491" r:id="rId17"/>
    <p:sldId id="598" r:id="rId18"/>
    <p:sldId id="463" r:id="rId19"/>
    <p:sldId id="2147481772" r:id="rId20"/>
    <p:sldId id="604" r:id="rId21"/>
    <p:sldId id="457" r:id="rId22"/>
    <p:sldId id="309" r:id="rId23"/>
    <p:sldId id="312" r:id="rId24"/>
    <p:sldId id="313" r:id="rId25"/>
    <p:sldId id="317" r:id="rId26"/>
    <p:sldId id="316" r:id="rId27"/>
    <p:sldId id="776" r:id="rId28"/>
    <p:sldId id="778" r:id="rId29"/>
    <p:sldId id="780" r:id="rId30"/>
    <p:sldId id="781" r:id="rId31"/>
    <p:sldId id="782" r:id="rId32"/>
    <p:sldId id="783" r:id="rId33"/>
    <p:sldId id="784" r:id="rId34"/>
    <p:sldId id="304" r:id="rId35"/>
  </p:sldIdLst>
  <p:sldSz cx="48769588" cy="27432000"/>
  <p:notesSz cx="6858000" cy="9144000"/>
  <p:defaultTextStyle>
    <a:defPPr>
      <a:defRPr lang="en-US"/>
    </a:defPPr>
    <a:lvl1pPr marL="0" algn="l" defTabSz="2103711" rtl="0" eaLnBrk="1" latinLnBrk="0" hangingPunct="1">
      <a:defRPr sz="8282" kern="1200">
        <a:solidFill>
          <a:schemeClr val="tx1"/>
        </a:solidFill>
        <a:latin typeface="+mn-lt"/>
        <a:ea typeface="+mn-ea"/>
        <a:cs typeface="+mn-cs"/>
      </a:defRPr>
    </a:lvl1pPr>
    <a:lvl2pPr marL="2103711" algn="l" defTabSz="2103711" rtl="0" eaLnBrk="1" latinLnBrk="0" hangingPunct="1">
      <a:defRPr sz="8282" kern="1200">
        <a:solidFill>
          <a:schemeClr val="tx1"/>
        </a:solidFill>
        <a:latin typeface="+mn-lt"/>
        <a:ea typeface="+mn-ea"/>
        <a:cs typeface="+mn-cs"/>
      </a:defRPr>
    </a:lvl2pPr>
    <a:lvl3pPr marL="4207419" algn="l" defTabSz="2103711" rtl="0" eaLnBrk="1" latinLnBrk="0" hangingPunct="1">
      <a:defRPr sz="8282" kern="1200">
        <a:solidFill>
          <a:schemeClr val="tx1"/>
        </a:solidFill>
        <a:latin typeface="+mn-lt"/>
        <a:ea typeface="+mn-ea"/>
        <a:cs typeface="+mn-cs"/>
      </a:defRPr>
    </a:lvl3pPr>
    <a:lvl4pPr marL="6311130" algn="l" defTabSz="2103711" rtl="0" eaLnBrk="1" latinLnBrk="0" hangingPunct="1">
      <a:defRPr sz="8282" kern="1200">
        <a:solidFill>
          <a:schemeClr val="tx1"/>
        </a:solidFill>
        <a:latin typeface="+mn-lt"/>
        <a:ea typeface="+mn-ea"/>
        <a:cs typeface="+mn-cs"/>
      </a:defRPr>
    </a:lvl4pPr>
    <a:lvl5pPr marL="8414835" algn="l" defTabSz="2103711" rtl="0" eaLnBrk="1" latinLnBrk="0" hangingPunct="1">
      <a:defRPr sz="8282" kern="1200">
        <a:solidFill>
          <a:schemeClr val="tx1"/>
        </a:solidFill>
        <a:latin typeface="+mn-lt"/>
        <a:ea typeface="+mn-ea"/>
        <a:cs typeface="+mn-cs"/>
      </a:defRPr>
    </a:lvl5pPr>
    <a:lvl6pPr marL="10518546" algn="l" defTabSz="2103711" rtl="0" eaLnBrk="1" latinLnBrk="0" hangingPunct="1">
      <a:defRPr sz="8282" kern="1200">
        <a:solidFill>
          <a:schemeClr val="tx1"/>
        </a:solidFill>
        <a:latin typeface="+mn-lt"/>
        <a:ea typeface="+mn-ea"/>
        <a:cs typeface="+mn-cs"/>
      </a:defRPr>
    </a:lvl6pPr>
    <a:lvl7pPr marL="12622255" algn="l" defTabSz="2103711" rtl="0" eaLnBrk="1" latinLnBrk="0" hangingPunct="1">
      <a:defRPr sz="8282" kern="1200">
        <a:solidFill>
          <a:schemeClr val="tx1"/>
        </a:solidFill>
        <a:latin typeface="+mn-lt"/>
        <a:ea typeface="+mn-ea"/>
        <a:cs typeface="+mn-cs"/>
      </a:defRPr>
    </a:lvl7pPr>
    <a:lvl8pPr marL="14725965" algn="l" defTabSz="2103711" rtl="0" eaLnBrk="1" latinLnBrk="0" hangingPunct="1">
      <a:defRPr sz="8282" kern="1200">
        <a:solidFill>
          <a:schemeClr val="tx1"/>
        </a:solidFill>
        <a:latin typeface="+mn-lt"/>
        <a:ea typeface="+mn-ea"/>
        <a:cs typeface="+mn-cs"/>
      </a:defRPr>
    </a:lvl8pPr>
    <a:lvl9pPr marL="16829676" algn="l" defTabSz="2103711" rtl="0" eaLnBrk="1" latinLnBrk="0" hangingPunct="1">
      <a:defRPr sz="8282"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B97B"/>
    <a:srgbClr val="F9B567"/>
    <a:srgbClr val="F8B368"/>
    <a:srgbClr val="F39567"/>
    <a:srgbClr val="024EA2"/>
    <a:srgbClr val="303434"/>
    <a:srgbClr val="ED7D31"/>
    <a:srgbClr val="32469C"/>
    <a:srgbClr val="FFF254"/>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EAE051-904E-4886-B4C2-73AD690A40C4}" v="940" dt="2025-05-19T07:55:27.033"/>
    <p1510:client id="{53DE526A-3844-65D6-51AB-DA19E2607121}" v="93" dt="2025-05-19T09:01:28.246"/>
    <p1510:client id="{D2A81DE1-943A-581B-B053-001E88527679}" v="205" dt="2025-05-19T07:42:32.4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ígia Conceição" userId="6d079f81-ad09-4383-b6f3-e1b27835f428" providerId="ADAL" clId="{40EAE051-904E-4886-B4C2-73AD690A40C4}"/>
    <pc:docChg chg="undo custSel addSld delSld modSld">
      <pc:chgData name="Lígia Conceição" userId="6d079f81-ad09-4383-b6f3-e1b27835f428" providerId="ADAL" clId="{40EAE051-904E-4886-B4C2-73AD690A40C4}" dt="2025-05-19T07:55:27.033" v="936" actId="20577"/>
      <pc:docMkLst>
        <pc:docMk/>
      </pc:docMkLst>
      <pc:sldChg chg="addSp modSp mod">
        <pc:chgData name="Lígia Conceição" userId="6d079f81-ad09-4383-b6f3-e1b27835f428" providerId="ADAL" clId="{40EAE051-904E-4886-B4C2-73AD690A40C4}" dt="2025-05-19T07:46:07.998" v="572" actId="20577"/>
        <pc:sldMkLst>
          <pc:docMk/>
          <pc:sldMk cId="4253526629" sldId="308"/>
        </pc:sldMkLst>
        <pc:spChg chg="mod">
          <ac:chgData name="Lígia Conceição" userId="6d079f81-ad09-4383-b6f3-e1b27835f428" providerId="ADAL" clId="{40EAE051-904E-4886-B4C2-73AD690A40C4}" dt="2025-05-19T07:46:07.998" v="572" actId="20577"/>
          <ac:spMkLst>
            <pc:docMk/>
            <pc:sldMk cId="4253526629" sldId="308"/>
            <ac:spMk id="3" creationId="{F4D5118A-2DF9-53FC-7697-CF787E89BFA6}"/>
          </ac:spMkLst>
        </pc:spChg>
        <pc:spChg chg="add mod">
          <ac:chgData name="Lígia Conceição" userId="6d079f81-ad09-4383-b6f3-e1b27835f428" providerId="ADAL" clId="{40EAE051-904E-4886-B4C2-73AD690A40C4}" dt="2025-05-19T07:20:44.253" v="34" actId="1076"/>
          <ac:spMkLst>
            <pc:docMk/>
            <pc:sldMk cId="4253526629" sldId="308"/>
            <ac:spMk id="5" creationId="{9EC8A7D2-A237-A5B6-8DA1-A828DE0EC2D7}"/>
          </ac:spMkLst>
        </pc:spChg>
        <pc:spChg chg="add mod">
          <ac:chgData name="Lígia Conceição" userId="6d079f81-ad09-4383-b6f3-e1b27835f428" providerId="ADAL" clId="{40EAE051-904E-4886-B4C2-73AD690A40C4}" dt="2025-05-19T07:20:24.444" v="3" actId="14100"/>
          <ac:spMkLst>
            <pc:docMk/>
            <pc:sldMk cId="4253526629" sldId="308"/>
            <ac:spMk id="6" creationId="{2FD73842-A127-D7EB-5F23-FB897F5F6877}"/>
          </ac:spMkLst>
        </pc:spChg>
        <pc:picChg chg="add mod">
          <ac:chgData name="Lígia Conceição" userId="6d079f81-ad09-4383-b6f3-e1b27835f428" providerId="ADAL" clId="{40EAE051-904E-4886-B4C2-73AD690A40C4}" dt="2025-05-19T07:20:24.444" v="3" actId="14100"/>
          <ac:picMkLst>
            <pc:docMk/>
            <pc:sldMk cId="4253526629" sldId="308"/>
            <ac:picMk id="4" creationId="{7F062BB0-A6FC-6E0D-1B7E-855294628871}"/>
          </ac:picMkLst>
        </pc:picChg>
      </pc:sldChg>
      <pc:sldChg chg="modSp mod">
        <pc:chgData name="Lígia Conceição" userId="6d079f81-ad09-4383-b6f3-e1b27835f428" providerId="ADAL" clId="{40EAE051-904E-4886-B4C2-73AD690A40C4}" dt="2025-05-19T07:38:44.352" v="304" actId="27636"/>
        <pc:sldMkLst>
          <pc:docMk/>
          <pc:sldMk cId="2344605883" sldId="309"/>
        </pc:sldMkLst>
        <pc:spChg chg="mod">
          <ac:chgData name="Lígia Conceição" userId="6d079f81-ad09-4383-b6f3-e1b27835f428" providerId="ADAL" clId="{40EAE051-904E-4886-B4C2-73AD690A40C4}" dt="2025-05-19T07:38:44.352" v="304" actId="27636"/>
          <ac:spMkLst>
            <pc:docMk/>
            <pc:sldMk cId="2344605883" sldId="309"/>
            <ac:spMk id="3" creationId="{6EF22E3B-FAA9-D3B1-9619-DB5CC077DEDC}"/>
          </ac:spMkLst>
        </pc:spChg>
      </pc:sldChg>
      <pc:sldChg chg="del">
        <pc:chgData name="Lígia Conceição" userId="6d079f81-ad09-4383-b6f3-e1b27835f428" providerId="ADAL" clId="{40EAE051-904E-4886-B4C2-73AD690A40C4}" dt="2025-05-19T07:37:58.904" v="298" actId="47"/>
        <pc:sldMkLst>
          <pc:docMk/>
          <pc:sldMk cId="451476849" sldId="310"/>
        </pc:sldMkLst>
      </pc:sldChg>
      <pc:sldChg chg="addSp delSp modSp add del mod modClrScheme chgLayout">
        <pc:chgData name="Lígia Conceição" userId="6d079f81-ad09-4383-b6f3-e1b27835f428" providerId="ADAL" clId="{40EAE051-904E-4886-B4C2-73AD690A40C4}" dt="2025-05-19T07:50:56.473" v="810" actId="47"/>
        <pc:sldMkLst>
          <pc:docMk/>
          <pc:sldMk cId="1045746860" sldId="417"/>
        </pc:sldMkLst>
        <pc:spChg chg="del mod ord">
          <ac:chgData name="Lígia Conceição" userId="6d079f81-ad09-4383-b6f3-e1b27835f428" providerId="ADAL" clId="{40EAE051-904E-4886-B4C2-73AD690A40C4}" dt="2025-05-19T07:33:54.855" v="234" actId="478"/>
          <ac:spMkLst>
            <pc:docMk/>
            <pc:sldMk cId="1045746860" sldId="417"/>
            <ac:spMk id="2" creationId="{E7722569-E133-4EBB-9054-20A143EA71DE}"/>
          </ac:spMkLst>
        </pc:spChg>
        <pc:spChg chg="del mod ord">
          <ac:chgData name="Lígia Conceição" userId="6d079f81-ad09-4383-b6f3-e1b27835f428" providerId="ADAL" clId="{40EAE051-904E-4886-B4C2-73AD690A40C4}" dt="2025-05-19T07:49:41.946" v="685" actId="21"/>
          <ac:spMkLst>
            <pc:docMk/>
            <pc:sldMk cId="1045746860" sldId="417"/>
            <ac:spMk id="3" creationId="{6B2D11E7-8033-4BE2-938C-9CCE2E556699}"/>
          </ac:spMkLst>
        </pc:spChg>
        <pc:spChg chg="del mod">
          <ac:chgData name="Lígia Conceição" userId="6d079f81-ad09-4383-b6f3-e1b27835f428" providerId="ADAL" clId="{40EAE051-904E-4886-B4C2-73AD690A40C4}" dt="2025-05-19T07:49:41.946" v="685" actId="21"/>
          <ac:spMkLst>
            <pc:docMk/>
            <pc:sldMk cId="1045746860" sldId="417"/>
            <ac:spMk id="5" creationId="{F804234D-8996-5380-6347-CC38183085D1}"/>
          </ac:spMkLst>
        </pc:spChg>
        <pc:spChg chg="add del mod">
          <ac:chgData name="Lígia Conceição" userId="6d079f81-ad09-4383-b6f3-e1b27835f428" providerId="ADAL" clId="{40EAE051-904E-4886-B4C2-73AD690A40C4}" dt="2025-05-19T07:34:03.216" v="235" actId="478"/>
          <ac:spMkLst>
            <pc:docMk/>
            <pc:sldMk cId="1045746860" sldId="417"/>
            <ac:spMk id="6" creationId="{5F324708-6117-C128-D9E8-B7C98B5AD0A7}"/>
          </ac:spMkLst>
        </pc:spChg>
        <pc:spChg chg="del mod">
          <ac:chgData name="Lígia Conceição" userId="6d079f81-ad09-4383-b6f3-e1b27835f428" providerId="ADAL" clId="{40EAE051-904E-4886-B4C2-73AD690A40C4}" dt="2025-05-19T07:49:41.946" v="685" actId="21"/>
          <ac:spMkLst>
            <pc:docMk/>
            <pc:sldMk cId="1045746860" sldId="417"/>
            <ac:spMk id="7" creationId="{79FFDB5C-C354-C213-DB43-EFD489CB8DC7}"/>
          </ac:spMkLst>
        </pc:spChg>
        <pc:spChg chg="add mod">
          <ac:chgData name="Lígia Conceição" userId="6d079f81-ad09-4383-b6f3-e1b27835f428" providerId="ADAL" clId="{40EAE051-904E-4886-B4C2-73AD690A40C4}" dt="2025-05-19T07:34:03.920" v="236"/>
          <ac:spMkLst>
            <pc:docMk/>
            <pc:sldMk cId="1045746860" sldId="417"/>
            <ac:spMk id="8" creationId="{593E6DA8-AAE4-A732-CBF7-3E470C6699A3}"/>
          </ac:spMkLst>
        </pc:spChg>
        <pc:spChg chg="add mod">
          <ac:chgData name="Lígia Conceição" userId="6d079f81-ad09-4383-b6f3-e1b27835f428" providerId="ADAL" clId="{40EAE051-904E-4886-B4C2-73AD690A40C4}" dt="2025-05-19T07:49:41.946" v="685" actId="21"/>
          <ac:spMkLst>
            <pc:docMk/>
            <pc:sldMk cId="1045746860" sldId="417"/>
            <ac:spMk id="11" creationId="{0CE8995E-0A4F-1A8A-0E09-8D771CA49733}"/>
          </ac:spMkLst>
        </pc:spChg>
        <pc:cxnChg chg="del">
          <ac:chgData name="Lígia Conceição" userId="6d079f81-ad09-4383-b6f3-e1b27835f428" providerId="ADAL" clId="{40EAE051-904E-4886-B4C2-73AD690A40C4}" dt="2025-05-19T07:49:41.946" v="685" actId="21"/>
          <ac:cxnSpMkLst>
            <pc:docMk/>
            <pc:sldMk cId="1045746860" sldId="417"/>
            <ac:cxnSpMk id="9" creationId="{C19F1AE2-CCC5-BF4C-D3E9-B6FDBAA1D233}"/>
          </ac:cxnSpMkLst>
        </pc:cxnChg>
      </pc:sldChg>
      <pc:sldChg chg="addSp delSp modSp add mod modClrScheme chgLayout">
        <pc:chgData name="Lígia Conceição" userId="6d079f81-ad09-4383-b6f3-e1b27835f428" providerId="ADAL" clId="{40EAE051-904E-4886-B4C2-73AD690A40C4}" dt="2025-05-19T07:32:51.804" v="217"/>
        <pc:sldMkLst>
          <pc:docMk/>
          <pc:sldMk cId="644063570" sldId="456"/>
        </pc:sldMkLst>
        <pc:spChg chg="del mod ord">
          <ac:chgData name="Lígia Conceição" userId="6d079f81-ad09-4383-b6f3-e1b27835f428" providerId="ADAL" clId="{40EAE051-904E-4886-B4C2-73AD690A40C4}" dt="2025-05-19T07:24:57.913" v="101" actId="478"/>
          <ac:spMkLst>
            <pc:docMk/>
            <pc:sldMk cId="644063570" sldId="456"/>
            <ac:spMk id="2" creationId="{E7722569-E133-4EBB-9054-20A143EA71DE}"/>
          </ac:spMkLst>
        </pc:spChg>
        <pc:spChg chg="mod ord">
          <ac:chgData name="Lígia Conceição" userId="6d079f81-ad09-4383-b6f3-e1b27835f428" providerId="ADAL" clId="{40EAE051-904E-4886-B4C2-73AD690A40C4}" dt="2025-05-19T07:24:54.520" v="100" actId="1038"/>
          <ac:spMkLst>
            <pc:docMk/>
            <pc:sldMk cId="644063570" sldId="456"/>
            <ac:spMk id="3" creationId="{6B2D11E7-8033-4BE2-938C-9CCE2E556699}"/>
          </ac:spMkLst>
        </pc:spChg>
        <pc:spChg chg="add mod">
          <ac:chgData name="Lígia Conceição" userId="6d079f81-ad09-4383-b6f3-e1b27835f428" providerId="ADAL" clId="{40EAE051-904E-4886-B4C2-73AD690A40C4}" dt="2025-05-19T07:32:51.804" v="217"/>
          <ac:spMkLst>
            <pc:docMk/>
            <pc:sldMk cId="644063570" sldId="456"/>
            <ac:spMk id="4" creationId="{9C126508-4D79-09D7-6D2B-BEAF5084E30C}"/>
          </ac:spMkLst>
        </pc:spChg>
      </pc:sldChg>
      <pc:sldChg chg="addSp delSp modSp add mod modClrScheme chgLayout">
        <pc:chgData name="Lígia Conceição" userId="6d079f81-ad09-4383-b6f3-e1b27835f428" providerId="ADAL" clId="{40EAE051-904E-4886-B4C2-73AD690A40C4}" dt="2025-05-19T07:51:34.046" v="825" actId="1076"/>
        <pc:sldMkLst>
          <pc:docMk/>
          <pc:sldMk cId="4144976309" sldId="457"/>
        </pc:sldMkLst>
        <pc:spChg chg="del mod ord">
          <ac:chgData name="Lígia Conceição" userId="6d079f81-ad09-4383-b6f3-e1b27835f428" providerId="ADAL" clId="{40EAE051-904E-4886-B4C2-73AD690A40C4}" dt="2025-05-19T07:34:40.689" v="238" actId="478"/>
          <ac:spMkLst>
            <pc:docMk/>
            <pc:sldMk cId="4144976309" sldId="457"/>
            <ac:spMk id="2" creationId="{E7722569-E133-4EBB-9054-20A143EA71DE}"/>
          </ac:spMkLst>
        </pc:spChg>
        <pc:spChg chg="mod ord">
          <ac:chgData name="Lígia Conceição" userId="6d079f81-ad09-4383-b6f3-e1b27835f428" providerId="ADAL" clId="{40EAE051-904E-4886-B4C2-73AD690A40C4}" dt="2025-05-19T07:50:37.407" v="806" actId="404"/>
          <ac:spMkLst>
            <pc:docMk/>
            <pc:sldMk cId="4144976309" sldId="457"/>
            <ac:spMk id="3" creationId="{6B2D11E7-8033-4BE2-938C-9CCE2E556699}"/>
          </ac:spMkLst>
        </pc:spChg>
        <pc:spChg chg="add del mod">
          <ac:chgData name="Lígia Conceição" userId="6d079f81-ad09-4383-b6f3-e1b27835f428" providerId="ADAL" clId="{40EAE051-904E-4886-B4C2-73AD690A40C4}" dt="2025-05-19T07:34:46.761" v="239" actId="478"/>
          <ac:spMkLst>
            <pc:docMk/>
            <pc:sldMk cId="4144976309" sldId="457"/>
            <ac:spMk id="5" creationId="{5D9F894C-483F-ED91-88C8-6118340A0B4C}"/>
          </ac:spMkLst>
        </pc:spChg>
        <pc:spChg chg="add mod">
          <ac:chgData name="Lígia Conceição" userId="6d079f81-ad09-4383-b6f3-e1b27835f428" providerId="ADAL" clId="{40EAE051-904E-4886-B4C2-73AD690A40C4}" dt="2025-05-19T07:34:47.429" v="240"/>
          <ac:spMkLst>
            <pc:docMk/>
            <pc:sldMk cId="4144976309" sldId="457"/>
            <ac:spMk id="6" creationId="{5C457C0B-694E-1E92-004C-36C4E3B836AD}"/>
          </ac:spMkLst>
        </pc:spChg>
        <pc:spChg chg="add mod">
          <ac:chgData name="Lígia Conceição" userId="6d079f81-ad09-4383-b6f3-e1b27835f428" providerId="ADAL" clId="{40EAE051-904E-4886-B4C2-73AD690A40C4}" dt="2025-05-19T07:48:28.907" v="663" actId="27636"/>
          <ac:spMkLst>
            <pc:docMk/>
            <pc:sldMk cId="4144976309" sldId="457"/>
            <ac:spMk id="7" creationId="{2B17A2C1-A099-0823-4D89-9BA4CACE1A91}"/>
          </ac:spMkLst>
        </pc:spChg>
        <pc:spChg chg="add mod">
          <ac:chgData name="Lígia Conceição" userId="6d079f81-ad09-4383-b6f3-e1b27835f428" providerId="ADAL" clId="{40EAE051-904E-4886-B4C2-73AD690A40C4}" dt="2025-05-19T07:50:46.370" v="809" actId="1076"/>
          <ac:spMkLst>
            <pc:docMk/>
            <pc:sldMk cId="4144976309" sldId="457"/>
            <ac:spMk id="8" creationId="{6B2D11E7-8033-4BE2-938C-9CCE2E556699}"/>
          </ac:spMkLst>
        </pc:spChg>
        <pc:spChg chg="add mod">
          <ac:chgData name="Lígia Conceição" userId="6d079f81-ad09-4383-b6f3-e1b27835f428" providerId="ADAL" clId="{40EAE051-904E-4886-B4C2-73AD690A40C4}" dt="2025-05-19T07:51:28.701" v="824" actId="1076"/>
          <ac:spMkLst>
            <pc:docMk/>
            <pc:sldMk cId="4144976309" sldId="457"/>
            <ac:spMk id="9" creationId="{F804234D-8996-5380-6347-CC38183085D1}"/>
          </ac:spMkLst>
        </pc:spChg>
        <pc:spChg chg="add mod">
          <ac:chgData name="Lígia Conceição" userId="6d079f81-ad09-4383-b6f3-e1b27835f428" providerId="ADAL" clId="{40EAE051-904E-4886-B4C2-73AD690A40C4}" dt="2025-05-19T07:51:34.046" v="825" actId="1076"/>
          <ac:spMkLst>
            <pc:docMk/>
            <pc:sldMk cId="4144976309" sldId="457"/>
            <ac:spMk id="10" creationId="{79FFDB5C-C354-C213-DB43-EFD489CB8DC7}"/>
          </ac:spMkLst>
        </pc:spChg>
        <pc:spChg chg="add mod">
          <ac:chgData name="Lígia Conceição" userId="6d079f81-ad09-4383-b6f3-e1b27835f428" providerId="ADAL" clId="{40EAE051-904E-4886-B4C2-73AD690A40C4}" dt="2025-05-19T07:51:12.599" v="816" actId="571"/>
          <ac:spMkLst>
            <pc:docMk/>
            <pc:sldMk cId="4144976309" sldId="457"/>
            <ac:spMk id="12" creationId="{F2E039D6-24C0-2441-1FA1-17865D6C7EB1}"/>
          </ac:spMkLst>
        </pc:spChg>
        <pc:spChg chg="add mod">
          <ac:chgData name="Lígia Conceição" userId="6d079f81-ad09-4383-b6f3-e1b27835f428" providerId="ADAL" clId="{40EAE051-904E-4886-B4C2-73AD690A40C4}" dt="2025-05-19T07:51:12.599" v="816" actId="571"/>
          <ac:spMkLst>
            <pc:docMk/>
            <pc:sldMk cId="4144976309" sldId="457"/>
            <ac:spMk id="13" creationId="{8CF51374-A3F4-3B7B-4200-DB784AA43DA9}"/>
          </ac:spMkLst>
        </pc:spChg>
        <pc:cxnChg chg="add mod">
          <ac:chgData name="Lígia Conceição" userId="6d079f81-ad09-4383-b6f3-e1b27835f428" providerId="ADAL" clId="{40EAE051-904E-4886-B4C2-73AD690A40C4}" dt="2025-05-19T07:50:02.403" v="797" actId="1036"/>
          <ac:cxnSpMkLst>
            <pc:docMk/>
            <pc:sldMk cId="4144976309" sldId="457"/>
            <ac:cxnSpMk id="11" creationId="{C19F1AE2-CCC5-BF4C-D3E9-B6FDBAA1D233}"/>
          </ac:cxnSpMkLst>
        </pc:cxnChg>
      </pc:sldChg>
      <pc:sldChg chg="addSp delSp modSp add mod modClrScheme chgLayout">
        <pc:chgData name="Lígia Conceição" userId="6d079f81-ad09-4383-b6f3-e1b27835f428" providerId="ADAL" clId="{40EAE051-904E-4886-B4C2-73AD690A40C4}" dt="2025-05-19T07:54:35.103" v="915" actId="478"/>
        <pc:sldMkLst>
          <pc:docMk/>
          <pc:sldMk cId="732117537" sldId="463"/>
        </pc:sldMkLst>
        <pc:spChg chg="mod ord">
          <ac:chgData name="Lígia Conceição" userId="6d079f81-ad09-4383-b6f3-e1b27835f428" providerId="ADAL" clId="{40EAE051-904E-4886-B4C2-73AD690A40C4}" dt="2025-05-19T07:53:41.054" v="858" actId="404"/>
          <ac:spMkLst>
            <pc:docMk/>
            <pc:sldMk cId="732117537" sldId="463"/>
            <ac:spMk id="3" creationId="{00000000-0000-0000-0000-000000000000}"/>
          </ac:spMkLst>
        </pc:spChg>
        <pc:spChg chg="del mod ord">
          <ac:chgData name="Lígia Conceição" userId="6d079f81-ad09-4383-b6f3-e1b27835f428" providerId="ADAL" clId="{40EAE051-904E-4886-B4C2-73AD690A40C4}" dt="2025-05-19T07:52:51.009" v="828" actId="478"/>
          <ac:spMkLst>
            <pc:docMk/>
            <pc:sldMk cId="732117537" sldId="463"/>
            <ac:spMk id="5" creationId="{FF6B2F65-6492-8A4B-342B-403D8AF61EF3}"/>
          </ac:spMkLst>
        </pc:spChg>
        <pc:spChg chg="add del mod">
          <ac:chgData name="Lígia Conceição" userId="6d079f81-ad09-4383-b6f3-e1b27835f428" providerId="ADAL" clId="{40EAE051-904E-4886-B4C2-73AD690A40C4}" dt="2025-05-19T07:52:53.423" v="830" actId="478"/>
          <ac:spMkLst>
            <pc:docMk/>
            <pc:sldMk cId="732117537" sldId="463"/>
            <ac:spMk id="7" creationId="{1AA944ED-4746-67B5-6DC5-8505EC46529E}"/>
          </ac:spMkLst>
        </pc:spChg>
        <pc:spChg chg="add mod">
          <ac:chgData name="Lígia Conceição" userId="6d079f81-ad09-4383-b6f3-e1b27835f428" providerId="ADAL" clId="{40EAE051-904E-4886-B4C2-73AD690A40C4}" dt="2025-05-19T07:52:54.083" v="831"/>
          <ac:spMkLst>
            <pc:docMk/>
            <pc:sldMk cId="732117537" sldId="463"/>
            <ac:spMk id="8" creationId="{9A007656-B918-8E28-5372-BA704EC4F5FA}"/>
          </ac:spMkLst>
        </pc:spChg>
        <pc:picChg chg="mod">
          <ac:chgData name="Lígia Conceição" userId="6d079f81-ad09-4383-b6f3-e1b27835f428" providerId="ADAL" clId="{40EAE051-904E-4886-B4C2-73AD690A40C4}" dt="2025-05-19T07:54:26.412" v="911" actId="1076"/>
          <ac:picMkLst>
            <pc:docMk/>
            <pc:sldMk cId="732117537" sldId="463"/>
            <ac:picMk id="2" creationId="{DB378A58-0190-9765-FA80-A33628A6D0B1}"/>
          </ac:picMkLst>
        </pc:picChg>
        <pc:picChg chg="mod">
          <ac:chgData name="Lígia Conceição" userId="6d079f81-ad09-4383-b6f3-e1b27835f428" providerId="ADAL" clId="{40EAE051-904E-4886-B4C2-73AD690A40C4}" dt="2025-05-19T07:54:16.623" v="909" actId="14100"/>
          <ac:picMkLst>
            <pc:docMk/>
            <pc:sldMk cId="732117537" sldId="463"/>
            <ac:picMk id="4" creationId="{29BA607F-02D5-EE64-14C3-9EE7A1419044}"/>
          </ac:picMkLst>
        </pc:picChg>
        <pc:picChg chg="del mod">
          <ac:chgData name="Lígia Conceição" userId="6d079f81-ad09-4383-b6f3-e1b27835f428" providerId="ADAL" clId="{40EAE051-904E-4886-B4C2-73AD690A40C4}" dt="2025-05-19T07:54:35.103" v="915" actId="478"/>
          <ac:picMkLst>
            <pc:docMk/>
            <pc:sldMk cId="732117537" sldId="463"/>
            <ac:picMk id="1026" creationId="{7263FE6C-58C0-FFFF-D0C3-415E92F43926}"/>
          </ac:picMkLst>
        </pc:picChg>
      </pc:sldChg>
      <pc:sldChg chg="addSp delSp modSp add mod modClrScheme chgLayout">
        <pc:chgData name="Lígia Conceição" userId="6d079f81-ad09-4383-b6f3-e1b27835f428" providerId="ADAL" clId="{40EAE051-904E-4886-B4C2-73AD690A40C4}" dt="2025-05-19T07:55:27.033" v="936" actId="20577"/>
        <pc:sldMkLst>
          <pc:docMk/>
          <pc:sldMk cId="3236513336" sldId="467"/>
        </pc:sldMkLst>
        <pc:spChg chg="del mod ord">
          <ac:chgData name="Lígia Conceição" userId="6d079f81-ad09-4383-b6f3-e1b27835f428" providerId="ADAL" clId="{40EAE051-904E-4886-B4C2-73AD690A40C4}" dt="2025-05-19T07:28:13.912" v="147" actId="478"/>
          <ac:spMkLst>
            <pc:docMk/>
            <pc:sldMk cId="3236513336" sldId="467"/>
            <ac:spMk id="2" creationId="{E7722569-E133-4EBB-9054-20A143EA71DE}"/>
          </ac:spMkLst>
        </pc:spChg>
        <pc:spChg chg="mod ord">
          <ac:chgData name="Lígia Conceição" userId="6d079f81-ad09-4383-b6f3-e1b27835f428" providerId="ADAL" clId="{40EAE051-904E-4886-B4C2-73AD690A40C4}" dt="2025-05-19T07:55:27.033" v="936" actId="20577"/>
          <ac:spMkLst>
            <pc:docMk/>
            <pc:sldMk cId="3236513336" sldId="467"/>
            <ac:spMk id="3" creationId="{6B2D11E7-8033-4BE2-938C-9CCE2E556699}"/>
          </ac:spMkLst>
        </pc:spChg>
        <pc:spChg chg="mod">
          <ac:chgData name="Lígia Conceição" userId="6d079f81-ad09-4383-b6f3-e1b27835f428" providerId="ADAL" clId="{40EAE051-904E-4886-B4C2-73AD690A40C4}" dt="2025-05-19T07:28:49.780" v="180" actId="1036"/>
          <ac:spMkLst>
            <pc:docMk/>
            <pc:sldMk cId="3236513336" sldId="467"/>
            <ac:spMk id="6" creationId="{0D4BA4CE-1C46-D7A5-CC1A-F7DEF85CEE34}"/>
          </ac:spMkLst>
        </pc:spChg>
        <pc:spChg chg="mod">
          <ac:chgData name="Lígia Conceição" userId="6d079f81-ad09-4383-b6f3-e1b27835f428" providerId="ADAL" clId="{40EAE051-904E-4886-B4C2-73AD690A40C4}" dt="2025-05-19T07:28:49.780" v="180" actId="1036"/>
          <ac:spMkLst>
            <pc:docMk/>
            <pc:sldMk cId="3236513336" sldId="467"/>
            <ac:spMk id="7" creationId="{AE0B59D4-4B78-7732-43BB-AE7D84988A9B}"/>
          </ac:spMkLst>
        </pc:spChg>
        <pc:spChg chg="mod">
          <ac:chgData name="Lígia Conceição" userId="6d079f81-ad09-4383-b6f3-e1b27835f428" providerId="ADAL" clId="{40EAE051-904E-4886-B4C2-73AD690A40C4}" dt="2025-05-19T07:25:17.194" v="118" actId="1035"/>
          <ac:spMkLst>
            <pc:docMk/>
            <pc:sldMk cId="3236513336" sldId="467"/>
            <ac:spMk id="10" creationId="{CCB9F660-FCE4-BA26-3F1C-666A55F116FB}"/>
          </ac:spMkLst>
        </pc:spChg>
        <pc:spChg chg="add del mod">
          <ac:chgData name="Lígia Conceição" userId="6d079f81-ad09-4383-b6f3-e1b27835f428" providerId="ADAL" clId="{40EAE051-904E-4886-B4C2-73AD690A40C4}" dt="2025-05-19T07:28:18.098" v="148" actId="478"/>
          <ac:spMkLst>
            <pc:docMk/>
            <pc:sldMk cId="3236513336" sldId="467"/>
            <ac:spMk id="13" creationId="{AE1F2087-EA9B-AD43-878D-2A25244A1A93}"/>
          </ac:spMkLst>
        </pc:spChg>
        <pc:spChg chg="add mod">
          <ac:chgData name="Lígia Conceição" userId="6d079f81-ad09-4383-b6f3-e1b27835f428" providerId="ADAL" clId="{40EAE051-904E-4886-B4C2-73AD690A40C4}" dt="2025-05-19T07:28:18.906" v="149"/>
          <ac:spMkLst>
            <pc:docMk/>
            <pc:sldMk cId="3236513336" sldId="467"/>
            <ac:spMk id="14" creationId="{C420E269-207C-CF8D-7CD4-0F535FE8FDCF}"/>
          </ac:spMkLst>
        </pc:spChg>
        <pc:spChg chg="del">
          <ac:chgData name="Lígia Conceição" userId="6d079f81-ad09-4383-b6f3-e1b27835f428" providerId="ADAL" clId="{40EAE051-904E-4886-B4C2-73AD690A40C4}" dt="2025-05-19T07:43:45.420" v="514" actId="478"/>
          <ac:spMkLst>
            <pc:docMk/>
            <pc:sldMk cId="3236513336" sldId="467"/>
            <ac:spMk id="15" creationId="{5DC95181-A7F4-B3C1-EEC7-CEE820DEDB91}"/>
          </ac:spMkLst>
        </pc:spChg>
        <pc:spChg chg="add mod">
          <ac:chgData name="Lígia Conceição" userId="6d079f81-ad09-4383-b6f3-e1b27835f428" providerId="ADAL" clId="{40EAE051-904E-4886-B4C2-73AD690A40C4}" dt="2025-05-19T07:43:47.022" v="515"/>
          <ac:spMkLst>
            <pc:docMk/>
            <pc:sldMk cId="3236513336" sldId="467"/>
            <ac:spMk id="16" creationId="{15F1A41A-D791-BE65-ABF9-017ADD606D9B}"/>
          </ac:spMkLst>
        </pc:spChg>
      </pc:sldChg>
      <pc:sldChg chg="addSp delSp modSp add mod modClrScheme chgLayout">
        <pc:chgData name="Lígia Conceição" userId="6d079f81-ad09-4383-b6f3-e1b27835f428" providerId="ADAL" clId="{40EAE051-904E-4886-B4C2-73AD690A40C4}" dt="2025-05-19T07:39:14.680" v="339" actId="255"/>
        <pc:sldMkLst>
          <pc:docMk/>
          <pc:sldMk cId="1585212327" sldId="474"/>
        </pc:sldMkLst>
        <pc:spChg chg="del mod ord">
          <ac:chgData name="Lígia Conceição" userId="6d079f81-ad09-4383-b6f3-e1b27835f428" providerId="ADAL" clId="{40EAE051-904E-4886-B4C2-73AD690A40C4}" dt="2025-05-19T07:22:38.961" v="56" actId="478"/>
          <ac:spMkLst>
            <pc:docMk/>
            <pc:sldMk cId="1585212327" sldId="474"/>
            <ac:spMk id="2" creationId="{E7722569-E133-4EBB-9054-20A143EA71DE}"/>
          </ac:spMkLst>
        </pc:spChg>
        <pc:spChg chg="mod ord">
          <ac:chgData name="Lígia Conceição" userId="6d079f81-ad09-4383-b6f3-e1b27835f428" providerId="ADAL" clId="{40EAE051-904E-4886-B4C2-73AD690A40C4}" dt="2025-05-19T07:39:14.680" v="339" actId="255"/>
          <ac:spMkLst>
            <pc:docMk/>
            <pc:sldMk cId="1585212327" sldId="474"/>
            <ac:spMk id="3" creationId="{6B2D11E7-8033-4BE2-938C-9CCE2E556699}"/>
          </ac:spMkLst>
        </pc:spChg>
        <pc:spChg chg="add mod">
          <ac:chgData name="Lígia Conceição" userId="6d079f81-ad09-4383-b6f3-e1b27835f428" providerId="ADAL" clId="{40EAE051-904E-4886-B4C2-73AD690A40C4}" dt="2025-05-19T07:22:36.413" v="54"/>
          <ac:spMkLst>
            <pc:docMk/>
            <pc:sldMk cId="1585212327" sldId="474"/>
            <ac:spMk id="4" creationId="{DE56E3D7-4368-4A70-34C1-85DD5BB072E7}"/>
          </ac:spMkLst>
        </pc:spChg>
        <pc:spChg chg="add del mod">
          <ac:chgData name="Lígia Conceição" userId="6d079f81-ad09-4383-b6f3-e1b27835f428" providerId="ADAL" clId="{40EAE051-904E-4886-B4C2-73AD690A40C4}" dt="2025-05-19T07:22:44.931" v="59" actId="478"/>
          <ac:spMkLst>
            <pc:docMk/>
            <pc:sldMk cId="1585212327" sldId="474"/>
            <ac:spMk id="6" creationId="{E9802C1C-BE1E-2923-D2D0-CCE996B319A8}"/>
          </ac:spMkLst>
        </pc:spChg>
        <pc:spChg chg="add mod">
          <ac:chgData name="Lígia Conceição" userId="6d079f81-ad09-4383-b6f3-e1b27835f428" providerId="ADAL" clId="{40EAE051-904E-4886-B4C2-73AD690A40C4}" dt="2025-05-19T07:22:42.396" v="58"/>
          <ac:spMkLst>
            <pc:docMk/>
            <pc:sldMk cId="1585212327" sldId="474"/>
            <ac:spMk id="7" creationId="{18224001-3F96-C67A-62D8-739DF924BC1C}"/>
          </ac:spMkLst>
        </pc:spChg>
        <pc:spChg chg="add mod">
          <ac:chgData name="Lígia Conceição" userId="6d079f81-ad09-4383-b6f3-e1b27835f428" providerId="ADAL" clId="{40EAE051-904E-4886-B4C2-73AD690A40C4}" dt="2025-05-19T07:24:26.874" v="93" actId="1076"/>
          <ac:spMkLst>
            <pc:docMk/>
            <pc:sldMk cId="1585212327" sldId="474"/>
            <ac:spMk id="8" creationId="{64AD7C0C-25F1-D01A-C96C-ADF39BD2A978}"/>
          </ac:spMkLst>
        </pc:spChg>
      </pc:sldChg>
      <pc:sldChg chg="addSp delSp modSp add mod modClrScheme chgLayout">
        <pc:chgData name="Lígia Conceição" userId="6d079f81-ad09-4383-b6f3-e1b27835f428" providerId="ADAL" clId="{40EAE051-904E-4886-B4C2-73AD690A40C4}" dt="2025-05-19T07:32:47.812" v="216" actId="1076"/>
        <pc:sldMkLst>
          <pc:docMk/>
          <pc:sldMk cId="1331858908" sldId="478"/>
        </pc:sldMkLst>
        <pc:spChg chg="del mod ord">
          <ac:chgData name="Lígia Conceição" userId="6d079f81-ad09-4383-b6f3-e1b27835f428" providerId="ADAL" clId="{40EAE051-904E-4886-B4C2-73AD690A40C4}" dt="2025-05-19T07:24:34.253" v="94" actId="478"/>
          <ac:spMkLst>
            <pc:docMk/>
            <pc:sldMk cId="1331858908" sldId="478"/>
            <ac:spMk id="2" creationId="{E7722569-E133-4EBB-9054-20A143EA71DE}"/>
          </ac:spMkLst>
        </pc:spChg>
        <pc:spChg chg="mod ord">
          <ac:chgData name="Lígia Conceição" userId="6d079f81-ad09-4383-b6f3-e1b27835f428" providerId="ADAL" clId="{40EAE051-904E-4886-B4C2-73AD690A40C4}" dt="2025-05-19T07:32:47.812" v="216" actId="1076"/>
          <ac:spMkLst>
            <pc:docMk/>
            <pc:sldMk cId="1331858908" sldId="478"/>
            <ac:spMk id="3" creationId="{6B2D11E7-8033-4BE2-938C-9CCE2E556699}"/>
          </ac:spMkLst>
        </pc:spChg>
        <pc:spChg chg="add del mod">
          <ac:chgData name="Lígia Conceição" userId="6d079f81-ad09-4383-b6f3-e1b27835f428" providerId="ADAL" clId="{40EAE051-904E-4886-B4C2-73AD690A40C4}" dt="2025-05-19T07:24:36.504" v="95" actId="478"/>
          <ac:spMkLst>
            <pc:docMk/>
            <pc:sldMk cId="1331858908" sldId="478"/>
            <ac:spMk id="6" creationId="{10EC5036-AFC7-1AC9-CA0F-33C1A6E50F33}"/>
          </ac:spMkLst>
        </pc:spChg>
        <pc:spChg chg="add mod">
          <ac:chgData name="Lígia Conceição" userId="6d079f81-ad09-4383-b6f3-e1b27835f428" providerId="ADAL" clId="{40EAE051-904E-4886-B4C2-73AD690A40C4}" dt="2025-05-19T07:24:36.873" v="96"/>
          <ac:spMkLst>
            <pc:docMk/>
            <pc:sldMk cId="1331858908" sldId="478"/>
            <ac:spMk id="7" creationId="{E934ECA5-40FF-9189-8C45-90CA4F3EA18F}"/>
          </ac:spMkLst>
        </pc:spChg>
        <pc:picChg chg="mod">
          <ac:chgData name="Lígia Conceição" userId="6d079f81-ad09-4383-b6f3-e1b27835f428" providerId="ADAL" clId="{40EAE051-904E-4886-B4C2-73AD690A40C4}" dt="2025-05-19T07:32:44.129" v="214" actId="1076"/>
          <ac:picMkLst>
            <pc:docMk/>
            <pc:sldMk cId="1331858908" sldId="478"/>
            <ac:picMk id="4" creationId="{7165F574-0446-7CF7-C7A8-7A09A685BFE0}"/>
          </ac:picMkLst>
        </pc:picChg>
      </pc:sldChg>
      <pc:sldChg chg="addSp delSp modSp add mod modClrScheme chgLayout">
        <pc:chgData name="Lígia Conceição" userId="6d079f81-ad09-4383-b6f3-e1b27835f428" providerId="ADAL" clId="{40EAE051-904E-4886-B4C2-73AD690A40C4}" dt="2025-05-19T07:54:50.064" v="920" actId="1076"/>
        <pc:sldMkLst>
          <pc:docMk/>
          <pc:sldMk cId="2183699886" sldId="490"/>
        </pc:sldMkLst>
        <pc:spChg chg="del mod ord">
          <ac:chgData name="Lígia Conceição" userId="6d079f81-ad09-4383-b6f3-e1b27835f428" providerId="ADAL" clId="{40EAE051-904E-4886-B4C2-73AD690A40C4}" dt="2025-05-19T07:26:41.323" v="135" actId="478"/>
          <ac:spMkLst>
            <pc:docMk/>
            <pc:sldMk cId="2183699886" sldId="490"/>
            <ac:spMk id="2" creationId="{1B6C7A7B-4630-E015-13B5-CE561FA62458}"/>
          </ac:spMkLst>
        </pc:spChg>
        <pc:spChg chg="mod ord">
          <ac:chgData name="Lígia Conceição" userId="6d079f81-ad09-4383-b6f3-e1b27835f428" providerId="ADAL" clId="{40EAE051-904E-4886-B4C2-73AD690A40C4}" dt="2025-05-19T07:54:50.064" v="920" actId="1076"/>
          <ac:spMkLst>
            <pc:docMk/>
            <pc:sldMk cId="2183699886" sldId="490"/>
            <ac:spMk id="3" creationId="{A036A8C2-FC3F-38D6-0142-8B0037A05213}"/>
          </ac:spMkLst>
        </pc:spChg>
        <pc:spChg chg="add mod">
          <ac:chgData name="Lígia Conceição" userId="6d079f81-ad09-4383-b6f3-e1b27835f428" providerId="ADAL" clId="{40EAE051-904E-4886-B4C2-73AD690A40C4}" dt="2025-05-19T07:26:50.085" v="136"/>
          <ac:spMkLst>
            <pc:docMk/>
            <pc:sldMk cId="2183699886" sldId="490"/>
            <ac:spMk id="4" creationId="{14E0EE76-97C4-6A3F-0284-3CF51CB29302}"/>
          </ac:spMkLst>
        </pc:spChg>
      </pc:sldChg>
      <pc:sldChg chg="addSp delSp modSp add mod modClrScheme chgLayout">
        <pc:chgData name="Lígia Conceição" userId="6d079f81-ad09-4383-b6f3-e1b27835f428" providerId="ADAL" clId="{40EAE051-904E-4886-B4C2-73AD690A40C4}" dt="2025-05-19T07:46:43.021" v="586" actId="27636"/>
        <pc:sldMkLst>
          <pc:docMk/>
          <pc:sldMk cId="1130433853" sldId="491"/>
        </pc:sldMkLst>
        <pc:spChg chg="del mod ord">
          <ac:chgData name="Lígia Conceição" userId="6d079f81-ad09-4383-b6f3-e1b27835f428" providerId="ADAL" clId="{40EAE051-904E-4886-B4C2-73AD690A40C4}" dt="2025-05-19T07:29:56.147" v="190" actId="478"/>
          <ac:spMkLst>
            <pc:docMk/>
            <pc:sldMk cId="1130433853" sldId="491"/>
            <ac:spMk id="2" creationId="{1B6C7A7B-4630-E015-13B5-CE561FA62458}"/>
          </ac:spMkLst>
        </pc:spChg>
        <pc:spChg chg="add mod ord">
          <ac:chgData name="Lígia Conceição" userId="6d079f81-ad09-4383-b6f3-e1b27835f428" providerId="ADAL" clId="{40EAE051-904E-4886-B4C2-73AD690A40C4}" dt="2025-05-19T07:46:34.607" v="584" actId="20577"/>
          <ac:spMkLst>
            <pc:docMk/>
            <pc:sldMk cId="1130433853" sldId="491"/>
            <ac:spMk id="3" creationId="{041E4F4D-6113-47BA-C2A7-ACE52C3EDD22}"/>
          </ac:spMkLst>
        </pc:spChg>
        <pc:spChg chg="mod">
          <ac:chgData name="Lígia Conceição" userId="6d079f81-ad09-4383-b6f3-e1b27835f428" providerId="ADAL" clId="{40EAE051-904E-4886-B4C2-73AD690A40C4}" dt="2025-05-19T07:46:43.021" v="586" actId="27636"/>
          <ac:spMkLst>
            <pc:docMk/>
            <pc:sldMk cId="1130433853" sldId="491"/>
            <ac:spMk id="4" creationId="{970422D9-F10E-9D17-4AEC-C2F273F88DF4}"/>
          </ac:spMkLst>
        </pc:spChg>
        <pc:spChg chg="add del mod">
          <ac:chgData name="Lígia Conceição" userId="6d079f81-ad09-4383-b6f3-e1b27835f428" providerId="ADAL" clId="{40EAE051-904E-4886-B4C2-73AD690A40C4}" dt="2025-05-19T07:29:58.703" v="191" actId="478"/>
          <ac:spMkLst>
            <pc:docMk/>
            <pc:sldMk cId="1130433853" sldId="491"/>
            <ac:spMk id="7" creationId="{FDBECA38-6379-D014-F5AA-518B9148B0A6}"/>
          </ac:spMkLst>
        </pc:spChg>
        <pc:spChg chg="add mod">
          <ac:chgData name="Lígia Conceição" userId="6d079f81-ad09-4383-b6f3-e1b27835f428" providerId="ADAL" clId="{40EAE051-904E-4886-B4C2-73AD690A40C4}" dt="2025-05-19T07:30:21.242" v="193"/>
          <ac:spMkLst>
            <pc:docMk/>
            <pc:sldMk cId="1130433853" sldId="491"/>
            <ac:spMk id="8" creationId="{5913F38B-E2E5-5FE3-EDC2-7253798FD8D7}"/>
          </ac:spMkLst>
        </pc:spChg>
      </pc:sldChg>
      <pc:sldChg chg="addSp delSp modSp add mod modClrScheme chgLayout">
        <pc:chgData name="Lígia Conceição" userId="6d079f81-ad09-4383-b6f3-e1b27835f428" providerId="ADAL" clId="{40EAE051-904E-4886-B4C2-73AD690A40C4}" dt="2025-05-19T07:54:41.706" v="918" actId="20577"/>
        <pc:sldMkLst>
          <pc:docMk/>
          <pc:sldMk cId="991092433" sldId="598"/>
        </pc:sldMkLst>
        <pc:spChg chg="del mod ord">
          <ac:chgData name="Lígia Conceição" userId="6d079f81-ad09-4383-b6f3-e1b27835f428" providerId="ADAL" clId="{40EAE051-904E-4886-B4C2-73AD690A40C4}" dt="2025-05-19T07:47:23.778" v="650" actId="478"/>
          <ac:spMkLst>
            <pc:docMk/>
            <pc:sldMk cId="991092433" sldId="598"/>
            <ac:spMk id="2" creationId="{F0468881-53E3-23C4-412D-B4EF8B2F3DFA}"/>
          </ac:spMkLst>
        </pc:spChg>
        <pc:spChg chg="mod ord">
          <ac:chgData name="Lígia Conceição" userId="6d079f81-ad09-4383-b6f3-e1b27835f428" providerId="ADAL" clId="{40EAE051-904E-4886-B4C2-73AD690A40C4}" dt="2025-05-19T07:54:41.706" v="918" actId="20577"/>
          <ac:spMkLst>
            <pc:docMk/>
            <pc:sldMk cId="991092433" sldId="598"/>
            <ac:spMk id="3" creationId="{DC7B2A51-C279-03EF-8810-749241E49036}"/>
          </ac:spMkLst>
        </pc:spChg>
        <pc:spChg chg="add del mod">
          <ac:chgData name="Lígia Conceição" userId="6d079f81-ad09-4383-b6f3-e1b27835f428" providerId="ADAL" clId="{40EAE051-904E-4886-B4C2-73AD690A40C4}" dt="2025-05-19T07:47:27.083" v="651" actId="478"/>
          <ac:spMkLst>
            <pc:docMk/>
            <pc:sldMk cId="991092433" sldId="598"/>
            <ac:spMk id="5" creationId="{91911FBA-6359-1883-700D-9733F790F97A}"/>
          </ac:spMkLst>
        </pc:spChg>
        <pc:spChg chg="add mod">
          <ac:chgData name="Lígia Conceição" userId="6d079f81-ad09-4383-b6f3-e1b27835f428" providerId="ADAL" clId="{40EAE051-904E-4886-B4C2-73AD690A40C4}" dt="2025-05-19T07:52:32.944" v="827"/>
          <ac:spMkLst>
            <pc:docMk/>
            <pc:sldMk cId="991092433" sldId="598"/>
            <ac:spMk id="6" creationId="{A964D90D-35EA-B0C4-291E-04E9405232CA}"/>
          </ac:spMkLst>
        </pc:spChg>
      </pc:sldChg>
      <pc:sldChg chg="addSp delSp modSp add mod modClrScheme chgLayout">
        <pc:chgData name="Lígia Conceição" userId="6d079f81-ad09-4383-b6f3-e1b27835f428" providerId="ADAL" clId="{40EAE051-904E-4886-B4C2-73AD690A40C4}" dt="2025-05-19T07:46:25.617" v="580" actId="6549"/>
        <pc:sldMkLst>
          <pc:docMk/>
          <pc:sldMk cId="3736921197" sldId="601"/>
        </pc:sldMkLst>
        <pc:spChg chg="add del mod ord">
          <ac:chgData name="Lígia Conceição" userId="6d079f81-ad09-4383-b6f3-e1b27835f428" providerId="ADAL" clId="{40EAE051-904E-4886-B4C2-73AD690A40C4}" dt="2025-05-19T07:46:25.617" v="580" actId="6549"/>
          <ac:spMkLst>
            <pc:docMk/>
            <pc:sldMk cId="3736921197" sldId="601"/>
            <ac:spMk id="3" creationId="{9CA5F1BB-A249-28F9-BB87-4EAC37B2631F}"/>
          </ac:spMkLst>
        </pc:spChg>
        <pc:spChg chg="add del mod ord">
          <ac:chgData name="Lígia Conceição" userId="6d079f81-ad09-4383-b6f3-e1b27835f428" providerId="ADAL" clId="{40EAE051-904E-4886-B4C2-73AD690A40C4}" dt="2025-05-19T07:27:39.896" v="146" actId="478"/>
          <ac:spMkLst>
            <pc:docMk/>
            <pc:sldMk cId="3736921197" sldId="601"/>
            <ac:spMk id="4" creationId="{23235C19-C5DA-2641-5EFA-AD1849590E0A}"/>
          </ac:spMkLst>
        </pc:spChg>
        <pc:spChg chg="add del mod">
          <ac:chgData name="Lígia Conceição" userId="6d079f81-ad09-4383-b6f3-e1b27835f428" providerId="ADAL" clId="{40EAE051-904E-4886-B4C2-73AD690A40C4}" dt="2025-05-19T07:27:05.717" v="141" actId="478"/>
          <ac:spMkLst>
            <pc:docMk/>
            <pc:sldMk cId="3736921197" sldId="601"/>
            <ac:spMk id="6" creationId="{3EBF5A1D-9EDA-50BC-94D9-3C96B3B55420}"/>
          </ac:spMkLst>
        </pc:spChg>
        <pc:spChg chg="mod">
          <ac:chgData name="Lígia Conceição" userId="6d079f81-ad09-4383-b6f3-e1b27835f428" providerId="ADAL" clId="{40EAE051-904E-4886-B4C2-73AD690A40C4}" dt="2025-05-19T07:27:33.399" v="145" actId="207"/>
          <ac:spMkLst>
            <pc:docMk/>
            <pc:sldMk cId="3736921197" sldId="601"/>
            <ac:spMk id="8" creationId="{D5F124ED-DF6A-391E-E97E-FE48DCA2AE00}"/>
          </ac:spMkLst>
        </pc:spChg>
        <pc:spChg chg="add del mod">
          <ac:chgData name="Lígia Conceição" userId="6d079f81-ad09-4383-b6f3-e1b27835f428" providerId="ADAL" clId="{40EAE051-904E-4886-B4C2-73AD690A40C4}" dt="2025-05-19T07:43:36.180" v="512" actId="478"/>
          <ac:spMkLst>
            <pc:docMk/>
            <pc:sldMk cId="3736921197" sldId="601"/>
            <ac:spMk id="9" creationId="{6D225518-88A9-8A12-AC3F-43D207BF9710}"/>
          </ac:spMkLst>
        </pc:spChg>
        <pc:spChg chg="add mod">
          <ac:chgData name="Lígia Conceição" userId="6d079f81-ad09-4383-b6f3-e1b27835f428" providerId="ADAL" clId="{40EAE051-904E-4886-B4C2-73AD690A40C4}" dt="2025-05-19T07:43:36.752" v="513"/>
          <ac:spMkLst>
            <pc:docMk/>
            <pc:sldMk cId="3736921197" sldId="601"/>
            <ac:spMk id="10" creationId="{7D181846-28DE-2DB3-66BF-A289F730FB64}"/>
          </ac:spMkLst>
        </pc:spChg>
      </pc:sldChg>
      <pc:sldChg chg="addSp delSp modSp add mod modClrScheme chgLayout">
        <pc:chgData name="Lígia Conceição" userId="6d079f81-ad09-4383-b6f3-e1b27835f428" providerId="ADAL" clId="{40EAE051-904E-4886-B4C2-73AD690A40C4}" dt="2025-05-19T07:52:05.032" v="826" actId="948"/>
        <pc:sldMkLst>
          <pc:docMk/>
          <pc:sldMk cId="281756430" sldId="604"/>
        </pc:sldMkLst>
        <pc:spChg chg="del mod ord">
          <ac:chgData name="Lígia Conceição" userId="6d079f81-ad09-4383-b6f3-e1b27835f428" providerId="ADAL" clId="{40EAE051-904E-4886-B4C2-73AD690A40C4}" dt="2025-05-19T07:35:33.062" v="266" actId="478"/>
          <ac:spMkLst>
            <pc:docMk/>
            <pc:sldMk cId="281756430" sldId="604"/>
            <ac:spMk id="2" creationId="{9E6A85BD-3B71-E72C-2252-FFFDF978D19E}"/>
          </ac:spMkLst>
        </pc:spChg>
        <pc:spChg chg="mod">
          <ac:chgData name="Lígia Conceição" userId="6d079f81-ad09-4383-b6f3-e1b27835f428" providerId="ADAL" clId="{40EAE051-904E-4886-B4C2-73AD690A40C4}" dt="2025-05-19T07:52:05.032" v="826" actId="948"/>
          <ac:spMkLst>
            <pc:docMk/>
            <pc:sldMk cId="281756430" sldId="604"/>
            <ac:spMk id="6" creationId="{DBD2A16F-75AB-CEBF-1159-715193791CCD}"/>
          </ac:spMkLst>
        </pc:spChg>
        <pc:spChg chg="mod">
          <ac:chgData name="Lígia Conceição" userId="6d079f81-ad09-4383-b6f3-e1b27835f428" providerId="ADAL" clId="{40EAE051-904E-4886-B4C2-73AD690A40C4}" dt="2025-05-19T07:37:19.233" v="297" actId="20577"/>
          <ac:spMkLst>
            <pc:docMk/>
            <pc:sldMk cId="281756430" sldId="604"/>
            <ac:spMk id="8" creationId="{BF9316D4-D1BA-64EE-DB50-B61789C1D1EF}"/>
          </ac:spMkLst>
        </pc:spChg>
        <pc:spChg chg="add del mod">
          <ac:chgData name="Lígia Conceição" userId="6d079f81-ad09-4383-b6f3-e1b27835f428" providerId="ADAL" clId="{40EAE051-904E-4886-B4C2-73AD690A40C4}" dt="2025-05-19T07:35:36.522" v="267" actId="478"/>
          <ac:spMkLst>
            <pc:docMk/>
            <pc:sldMk cId="281756430" sldId="604"/>
            <ac:spMk id="9" creationId="{36FD0CEA-5154-8B52-7703-FD5EBC788001}"/>
          </ac:spMkLst>
        </pc:spChg>
        <pc:spChg chg="add mod">
          <ac:chgData name="Lígia Conceição" userId="6d079f81-ad09-4383-b6f3-e1b27835f428" providerId="ADAL" clId="{40EAE051-904E-4886-B4C2-73AD690A40C4}" dt="2025-05-19T07:35:52.610" v="268"/>
          <ac:spMkLst>
            <pc:docMk/>
            <pc:sldMk cId="281756430" sldId="604"/>
            <ac:spMk id="10" creationId="{AFBB204F-3F1B-6F4A-B8DF-3E8945EE8A4E}"/>
          </ac:spMkLst>
        </pc:spChg>
        <pc:spChg chg="add del">
          <ac:chgData name="Lígia Conceição" userId="6d079f81-ad09-4383-b6f3-e1b27835f428" providerId="ADAL" clId="{40EAE051-904E-4886-B4C2-73AD690A40C4}" dt="2025-05-19T07:47:46.058" v="654" actId="22"/>
          <ac:spMkLst>
            <pc:docMk/>
            <pc:sldMk cId="281756430" sldId="604"/>
            <ac:spMk id="12" creationId="{310F1F75-5DF9-44AF-0FFC-E37781F93594}"/>
          </ac:spMkLst>
        </pc:spChg>
        <pc:spChg chg="add mod">
          <ac:chgData name="Lígia Conceição" userId="6d079f81-ad09-4383-b6f3-e1b27835f428" providerId="ADAL" clId="{40EAE051-904E-4886-B4C2-73AD690A40C4}" dt="2025-05-19T07:48:19.902" v="660" actId="14100"/>
          <ac:spMkLst>
            <pc:docMk/>
            <pc:sldMk cId="281756430" sldId="604"/>
            <ac:spMk id="13" creationId="{AB1C5661-E8F0-CCAF-4EC4-08D5576BEA7C}"/>
          </ac:spMkLst>
        </pc:spChg>
        <pc:picChg chg="mod ord">
          <ac:chgData name="Lígia Conceição" userId="6d079f81-ad09-4383-b6f3-e1b27835f428" providerId="ADAL" clId="{40EAE051-904E-4886-B4C2-73AD690A40C4}" dt="2025-05-19T07:21:59.541" v="41" actId="700"/>
          <ac:picMkLst>
            <pc:docMk/>
            <pc:sldMk cId="281756430" sldId="604"/>
            <ac:picMk id="4" creationId="{F8EB5F05-9D2B-5CD4-DD4A-C5688D900F56}"/>
          </ac:picMkLst>
        </pc:picChg>
      </pc:sldChg>
      <pc:sldChg chg="modSp mod">
        <pc:chgData name="Lígia Conceição" userId="6d079f81-ad09-4383-b6f3-e1b27835f428" providerId="ADAL" clId="{40EAE051-904E-4886-B4C2-73AD690A40C4}" dt="2025-05-19T07:38:18.864" v="302" actId="1038"/>
        <pc:sldMkLst>
          <pc:docMk/>
          <pc:sldMk cId="427778814" sldId="777"/>
        </pc:sldMkLst>
        <pc:spChg chg="mod">
          <ac:chgData name="Lígia Conceição" userId="6d079f81-ad09-4383-b6f3-e1b27835f428" providerId="ADAL" clId="{40EAE051-904E-4886-B4C2-73AD690A40C4}" dt="2025-05-19T07:38:18.864" v="302" actId="1038"/>
          <ac:spMkLst>
            <pc:docMk/>
            <pc:sldMk cId="427778814" sldId="777"/>
            <ac:spMk id="6" creationId="{A46E0418-931B-BFCF-B8C8-253A23031AC3}"/>
          </ac:spMkLst>
        </pc:spChg>
        <pc:grpChg chg="mod">
          <ac:chgData name="Lígia Conceição" userId="6d079f81-ad09-4383-b6f3-e1b27835f428" providerId="ADAL" clId="{40EAE051-904E-4886-B4C2-73AD690A40C4}" dt="2025-05-19T07:38:14.935" v="300" actId="207"/>
          <ac:grpSpMkLst>
            <pc:docMk/>
            <pc:sldMk cId="427778814" sldId="777"/>
            <ac:grpSpMk id="4" creationId="{211FDB8A-D151-6262-11A8-CC1BB10A7949}"/>
          </ac:grpSpMkLst>
        </pc:grpChg>
      </pc:sldChg>
      <pc:sldChg chg="add del">
        <pc:chgData name="Lígia Conceição" userId="6d079f81-ad09-4383-b6f3-e1b27835f428" providerId="ADAL" clId="{40EAE051-904E-4886-B4C2-73AD690A40C4}" dt="2025-05-19T07:23:27.159" v="92" actId="47"/>
        <pc:sldMkLst>
          <pc:docMk/>
          <pc:sldMk cId="1890252916" sldId="785"/>
        </pc:sldMkLst>
      </pc:sldChg>
      <pc:sldChg chg="add del">
        <pc:chgData name="Lígia Conceição" userId="6d079f81-ad09-4383-b6f3-e1b27835f428" providerId="ADAL" clId="{40EAE051-904E-4886-B4C2-73AD690A40C4}" dt="2025-05-19T07:23:24.839" v="91" actId="47"/>
        <pc:sldMkLst>
          <pc:docMk/>
          <pc:sldMk cId="269510416" sldId="786"/>
        </pc:sldMkLst>
      </pc:sldChg>
      <pc:sldChg chg="addSp delSp modSp add mod modClrScheme chgLayout">
        <pc:chgData name="Lígia Conceição" userId="6d079f81-ad09-4383-b6f3-e1b27835f428" providerId="ADAL" clId="{40EAE051-904E-4886-B4C2-73AD690A40C4}" dt="2025-05-19T07:46:20.798" v="578" actId="1036"/>
        <pc:sldMkLst>
          <pc:docMk/>
          <pc:sldMk cId="1229769906" sldId="2147481756"/>
        </pc:sldMkLst>
        <pc:spChg chg="mod ord">
          <ac:chgData name="Lígia Conceição" userId="6d079f81-ad09-4383-b6f3-e1b27835f428" providerId="ADAL" clId="{40EAE051-904E-4886-B4C2-73AD690A40C4}" dt="2025-05-19T07:21:59.541" v="41" actId="700"/>
          <ac:spMkLst>
            <pc:docMk/>
            <pc:sldMk cId="1229769906" sldId="2147481756"/>
            <ac:spMk id="2" creationId="{735C0B54-230F-2B20-9AD8-CC9BA4BFC052}"/>
          </ac:spMkLst>
        </pc:spChg>
        <pc:spChg chg="add del mod">
          <ac:chgData name="Lígia Conceição" userId="6d079f81-ad09-4383-b6f3-e1b27835f428" providerId="ADAL" clId="{40EAE051-904E-4886-B4C2-73AD690A40C4}" dt="2025-05-19T07:43:07.305" v="488" actId="478"/>
          <ac:spMkLst>
            <pc:docMk/>
            <pc:sldMk cId="1229769906" sldId="2147481756"/>
            <ac:spMk id="4" creationId="{444D479B-9CA6-2E1D-812D-3816B24FCCD4}"/>
          </ac:spMkLst>
        </pc:spChg>
        <pc:spChg chg="mod ord">
          <ac:chgData name="Lígia Conceição" userId="6d079f81-ad09-4383-b6f3-e1b27835f428" providerId="ADAL" clId="{40EAE051-904E-4886-B4C2-73AD690A40C4}" dt="2025-05-19T07:46:20.798" v="578" actId="1036"/>
          <ac:spMkLst>
            <pc:docMk/>
            <pc:sldMk cId="1229769906" sldId="2147481756"/>
            <ac:spMk id="6" creationId="{F2718796-55E1-9851-3FA5-6FE1DC72BD62}"/>
          </ac:spMkLst>
        </pc:spChg>
        <pc:spChg chg="add mod">
          <ac:chgData name="Lígia Conceição" userId="6d079f81-ad09-4383-b6f3-e1b27835f428" providerId="ADAL" clId="{40EAE051-904E-4886-B4C2-73AD690A40C4}" dt="2025-05-19T07:46:16.158" v="574" actId="20577"/>
          <ac:spMkLst>
            <pc:docMk/>
            <pc:sldMk cId="1229769906" sldId="2147481756"/>
            <ac:spMk id="8" creationId="{10F2EEAA-7B24-1DB7-C90B-B95ADD0B7A4A}"/>
          </ac:spMkLst>
        </pc:spChg>
        <pc:spChg chg="add del mod">
          <ac:chgData name="Lígia Conceição" userId="6d079f81-ad09-4383-b6f3-e1b27835f428" providerId="ADAL" clId="{40EAE051-904E-4886-B4C2-73AD690A40C4}" dt="2025-05-19T07:43:10.292" v="489" actId="478"/>
          <ac:spMkLst>
            <pc:docMk/>
            <pc:sldMk cId="1229769906" sldId="2147481756"/>
            <ac:spMk id="12" creationId="{DEA80787-0A8F-1DBB-3B7C-ECF57AB6652C}"/>
          </ac:spMkLst>
        </pc:spChg>
        <pc:spChg chg="add mod">
          <ac:chgData name="Lígia Conceição" userId="6d079f81-ad09-4383-b6f3-e1b27835f428" providerId="ADAL" clId="{40EAE051-904E-4886-B4C2-73AD690A40C4}" dt="2025-05-19T07:43:10.592" v="490"/>
          <ac:spMkLst>
            <pc:docMk/>
            <pc:sldMk cId="1229769906" sldId="2147481756"/>
            <ac:spMk id="13" creationId="{ACBD0BFB-09E5-E1DF-9020-91CBB37F249A}"/>
          </ac:spMkLst>
        </pc:spChg>
        <pc:picChg chg="mod">
          <ac:chgData name="Lígia Conceição" userId="6d079f81-ad09-4383-b6f3-e1b27835f428" providerId="ADAL" clId="{40EAE051-904E-4886-B4C2-73AD690A40C4}" dt="2025-05-19T07:42:49.895" v="487" actId="1036"/>
          <ac:picMkLst>
            <pc:docMk/>
            <pc:sldMk cId="1229769906" sldId="2147481756"/>
            <ac:picMk id="5" creationId="{25A45E7A-ACE4-B533-9BCB-0BACD92CEC05}"/>
          </ac:picMkLst>
        </pc:picChg>
      </pc:sldChg>
      <pc:sldChg chg="addSp delSp modSp add del mod modClrScheme chgLayout">
        <pc:chgData name="Lígia Conceição" userId="6d079f81-ad09-4383-b6f3-e1b27835f428" providerId="ADAL" clId="{40EAE051-904E-4886-B4C2-73AD690A40C4}" dt="2025-05-19T07:29:23.064" v="189" actId="47"/>
        <pc:sldMkLst>
          <pc:docMk/>
          <pc:sldMk cId="2625057996" sldId="2147481758"/>
        </pc:sldMkLst>
        <pc:spChg chg="del mod ord">
          <ac:chgData name="Lígia Conceição" userId="6d079f81-ad09-4383-b6f3-e1b27835f428" providerId="ADAL" clId="{40EAE051-904E-4886-B4C2-73AD690A40C4}" dt="2025-05-19T07:26:29.975" v="133" actId="478"/>
          <ac:spMkLst>
            <pc:docMk/>
            <pc:sldMk cId="2625057996" sldId="2147481758"/>
            <ac:spMk id="2" creationId="{54FA2BB1-F6A7-A7C7-6649-EF8D9C5B9206}"/>
          </ac:spMkLst>
        </pc:spChg>
        <pc:spChg chg="mod ord">
          <ac:chgData name="Lígia Conceição" userId="6d079f81-ad09-4383-b6f3-e1b27835f428" providerId="ADAL" clId="{40EAE051-904E-4886-B4C2-73AD690A40C4}" dt="2025-05-19T07:29:13.106" v="182" actId="21"/>
          <ac:spMkLst>
            <pc:docMk/>
            <pc:sldMk cId="2625057996" sldId="2147481758"/>
            <ac:spMk id="3" creationId="{073C8895-7072-D8F7-678E-3AFE3A3C3163}"/>
          </ac:spMkLst>
        </pc:spChg>
        <pc:spChg chg="add del mod">
          <ac:chgData name="Lígia Conceição" userId="6d079f81-ad09-4383-b6f3-e1b27835f428" providerId="ADAL" clId="{40EAE051-904E-4886-B4C2-73AD690A40C4}" dt="2025-05-19T07:26:33.613" v="134" actId="478"/>
          <ac:spMkLst>
            <pc:docMk/>
            <pc:sldMk cId="2625057996" sldId="2147481758"/>
            <ac:spMk id="5" creationId="{4CFD70C1-015D-6BDC-9A60-C75E84C5DDDC}"/>
          </ac:spMkLst>
        </pc:spChg>
        <pc:spChg chg="add mod">
          <ac:chgData name="Lígia Conceição" userId="6d079f81-ad09-4383-b6f3-e1b27835f428" providerId="ADAL" clId="{40EAE051-904E-4886-B4C2-73AD690A40C4}" dt="2025-05-19T07:26:52.062" v="137"/>
          <ac:spMkLst>
            <pc:docMk/>
            <pc:sldMk cId="2625057996" sldId="2147481758"/>
            <ac:spMk id="6" creationId="{9FC0FB84-2B2F-A0F6-FA39-CFF6A353BCDE}"/>
          </ac:spMkLst>
        </pc:spChg>
      </pc:sldChg>
      <pc:sldChg chg="add del">
        <pc:chgData name="Lígia Conceição" userId="6d079f81-ad09-4383-b6f3-e1b27835f428" providerId="ADAL" clId="{40EAE051-904E-4886-B4C2-73AD690A40C4}" dt="2025-05-19T07:20:48.622" v="35" actId="47"/>
        <pc:sldMkLst>
          <pc:docMk/>
          <pc:sldMk cId="1043403969" sldId="2147481765"/>
        </pc:sldMkLst>
      </pc:sldChg>
      <pc:sldChg chg="addSp delSp modSp add mod modClrScheme chgLayout">
        <pc:chgData name="Lígia Conceição" userId="6d079f81-ad09-4383-b6f3-e1b27835f428" providerId="ADAL" clId="{40EAE051-904E-4886-B4C2-73AD690A40C4}" dt="2025-05-19T07:53:30.896" v="857" actId="20577"/>
        <pc:sldMkLst>
          <pc:docMk/>
          <pc:sldMk cId="1243475912" sldId="2147481772"/>
        </pc:sldMkLst>
        <pc:spChg chg="del mod ord">
          <ac:chgData name="Lígia Conceição" userId="6d079f81-ad09-4383-b6f3-e1b27835f428" providerId="ADAL" clId="{40EAE051-904E-4886-B4C2-73AD690A40C4}" dt="2025-05-19T07:53:05.200" v="851" actId="478"/>
          <ac:spMkLst>
            <pc:docMk/>
            <pc:sldMk cId="1243475912" sldId="2147481772"/>
            <ac:spMk id="2" creationId="{E7722569-E133-4EBB-9054-20A143EA71DE}"/>
          </ac:spMkLst>
        </pc:spChg>
        <pc:spChg chg="mod ord">
          <ac:chgData name="Lígia Conceição" userId="6d079f81-ad09-4383-b6f3-e1b27835f428" providerId="ADAL" clId="{40EAE051-904E-4886-B4C2-73AD690A40C4}" dt="2025-05-19T07:53:30.896" v="857" actId="20577"/>
          <ac:spMkLst>
            <pc:docMk/>
            <pc:sldMk cId="1243475912" sldId="2147481772"/>
            <ac:spMk id="3" creationId="{6B2D11E7-8033-4BE2-938C-9CCE2E556699}"/>
          </ac:spMkLst>
        </pc:spChg>
        <pc:spChg chg="add del mod">
          <ac:chgData name="Lígia Conceição" userId="6d079f81-ad09-4383-b6f3-e1b27835f428" providerId="ADAL" clId="{40EAE051-904E-4886-B4C2-73AD690A40C4}" dt="2025-05-19T07:53:09.965" v="852" actId="478"/>
          <ac:spMkLst>
            <pc:docMk/>
            <pc:sldMk cId="1243475912" sldId="2147481772"/>
            <ac:spMk id="8" creationId="{B1D4E9D9-A996-228F-09A1-CD65FE12A8C3}"/>
          </ac:spMkLst>
        </pc:spChg>
        <pc:spChg chg="add mod">
          <ac:chgData name="Lígia Conceição" userId="6d079f81-ad09-4383-b6f3-e1b27835f428" providerId="ADAL" clId="{40EAE051-904E-4886-B4C2-73AD690A40C4}" dt="2025-05-19T07:53:10.589" v="853"/>
          <ac:spMkLst>
            <pc:docMk/>
            <pc:sldMk cId="1243475912" sldId="2147481772"/>
            <ac:spMk id="9" creationId="{013815E7-7F50-C332-63B3-E20B53A1A823}"/>
          </ac:spMkLst>
        </pc:spChg>
        <pc:graphicFrameChg chg="mod modGraphic">
          <ac:chgData name="Lígia Conceição" userId="6d079f81-ad09-4383-b6f3-e1b27835f428" providerId="ADAL" clId="{40EAE051-904E-4886-B4C2-73AD690A40C4}" dt="2025-05-19T07:53:26.788" v="854" actId="1076"/>
          <ac:graphicFrameMkLst>
            <pc:docMk/>
            <pc:sldMk cId="1243475912" sldId="2147481772"/>
            <ac:graphicFrameMk id="5" creationId="{C5385876-BEC0-427D-B484-98B53370969C}"/>
          </ac:graphicFrameMkLst>
        </pc:graphicFrameChg>
      </pc:sldChg>
      <pc:sldMasterChg chg="delSldLayout">
        <pc:chgData name="Lígia Conceição" userId="6d079f81-ad09-4383-b6f3-e1b27835f428" providerId="ADAL" clId="{40EAE051-904E-4886-B4C2-73AD690A40C4}" dt="2025-05-19T07:20:48.622" v="35" actId="47"/>
        <pc:sldMasterMkLst>
          <pc:docMk/>
          <pc:sldMasterMk cId="1410894872" sldId="2147483660"/>
        </pc:sldMasterMkLst>
        <pc:sldLayoutChg chg="del">
          <pc:chgData name="Lígia Conceição" userId="6d079f81-ad09-4383-b6f3-e1b27835f428" providerId="ADAL" clId="{40EAE051-904E-4886-B4C2-73AD690A40C4}" dt="2025-05-19T07:20:48.622" v="35" actId="47"/>
          <pc:sldLayoutMkLst>
            <pc:docMk/>
            <pc:sldMasterMk cId="1410894872" sldId="2147483660"/>
            <pc:sldLayoutMk cId="1521582101" sldId="2147483684"/>
          </pc:sldLayoutMkLst>
        </pc:sldLayoutChg>
      </pc:sldMasterChg>
    </pc:docChg>
  </pc:docChgLst>
  <pc:docChgLst>
    <pc:chgData name="Sara Linhas" userId="S::sara.linhas@armis.pt::16a0f19c-9360-4662-bd2e-f920dd42bbfb" providerId="AD" clId="Web-{53DE526A-3844-65D6-51AB-DA19E2607121}"/>
    <pc:docChg chg="modSld">
      <pc:chgData name="Sara Linhas" userId="S::sara.linhas@armis.pt::16a0f19c-9360-4662-bd2e-f920dd42bbfb" providerId="AD" clId="Web-{53DE526A-3844-65D6-51AB-DA19E2607121}" dt="2025-05-19T09:01:28.246" v="73" actId="1076"/>
      <pc:docMkLst>
        <pc:docMk/>
      </pc:docMkLst>
      <pc:sldChg chg="modSp">
        <pc:chgData name="Sara Linhas" userId="S::sara.linhas@armis.pt::16a0f19c-9360-4662-bd2e-f920dd42bbfb" providerId="AD" clId="Web-{53DE526A-3844-65D6-51AB-DA19E2607121}" dt="2025-05-19T08:58:06.693" v="7"/>
        <pc:sldMkLst>
          <pc:docMk/>
          <pc:sldMk cId="281756430" sldId="604"/>
        </pc:sldMkLst>
        <pc:picChg chg="ord">
          <ac:chgData name="Sara Linhas" userId="S::sara.linhas@armis.pt::16a0f19c-9360-4662-bd2e-f920dd42bbfb" providerId="AD" clId="Web-{53DE526A-3844-65D6-51AB-DA19E2607121}" dt="2025-05-19T08:58:06.693" v="7"/>
          <ac:picMkLst>
            <pc:docMk/>
            <pc:sldMk cId="281756430" sldId="604"/>
            <ac:picMk id="4" creationId="{F8EB5F05-9D2B-5CD4-DD4A-C5688D900F56}"/>
          </ac:picMkLst>
        </pc:picChg>
      </pc:sldChg>
      <pc:sldChg chg="modSp">
        <pc:chgData name="Sara Linhas" userId="S::sara.linhas@armis.pt::16a0f19c-9360-4662-bd2e-f920dd42bbfb" providerId="AD" clId="Web-{53DE526A-3844-65D6-51AB-DA19E2607121}" dt="2025-05-19T09:01:28.246" v="73" actId="1076"/>
        <pc:sldMkLst>
          <pc:docMk/>
          <pc:sldMk cId="514365321" sldId="778"/>
        </pc:sldMkLst>
        <pc:spChg chg="mod">
          <ac:chgData name="Sara Linhas" userId="S::sara.linhas@armis.pt::16a0f19c-9360-4662-bd2e-f920dd42bbfb" providerId="AD" clId="Web-{53DE526A-3844-65D6-51AB-DA19E2607121}" dt="2025-05-19T08:59:50.681" v="18" actId="1076"/>
          <ac:spMkLst>
            <pc:docMk/>
            <pc:sldMk cId="514365321" sldId="778"/>
            <ac:spMk id="15" creationId="{4D2A06E5-3AFC-8BDF-7FB0-14C2A8278C22}"/>
          </ac:spMkLst>
        </pc:spChg>
        <pc:graphicFrameChg chg="mod modGraphic">
          <ac:chgData name="Sara Linhas" userId="S::sara.linhas@armis.pt::16a0f19c-9360-4662-bd2e-f920dd42bbfb" providerId="AD" clId="Web-{53DE526A-3844-65D6-51AB-DA19E2607121}" dt="2025-05-19T09:01:28.246" v="73" actId="1076"/>
          <ac:graphicFrameMkLst>
            <pc:docMk/>
            <pc:sldMk cId="514365321" sldId="778"/>
            <ac:graphicFrameMk id="5" creationId="{23E506AF-BB52-E4B6-1BFD-54E862A80CE3}"/>
          </ac:graphicFrameMkLst>
        </pc:graphicFrameChg>
      </pc:sldChg>
      <pc:sldChg chg="modSp">
        <pc:chgData name="Sara Linhas" userId="S::sara.linhas@armis.pt::16a0f19c-9360-4662-bd2e-f920dd42bbfb" providerId="AD" clId="Web-{53DE526A-3844-65D6-51AB-DA19E2607121}" dt="2025-05-19T08:57:18.707" v="6" actId="1076"/>
        <pc:sldMkLst>
          <pc:docMk/>
          <pc:sldMk cId="1243475912" sldId="2147481772"/>
        </pc:sldMkLst>
        <pc:spChg chg="mod">
          <ac:chgData name="Sara Linhas" userId="S::sara.linhas@armis.pt::16a0f19c-9360-4662-bd2e-f920dd42bbfb" providerId="AD" clId="Web-{53DE526A-3844-65D6-51AB-DA19E2607121}" dt="2025-05-19T08:57:16.816" v="5" actId="20577"/>
          <ac:spMkLst>
            <pc:docMk/>
            <pc:sldMk cId="1243475912" sldId="2147481772"/>
            <ac:spMk id="3" creationId="{6B2D11E7-8033-4BE2-938C-9CCE2E556699}"/>
          </ac:spMkLst>
        </pc:spChg>
        <pc:graphicFrameChg chg="mod">
          <ac:chgData name="Sara Linhas" userId="S::sara.linhas@armis.pt::16a0f19c-9360-4662-bd2e-f920dd42bbfb" providerId="AD" clId="Web-{53DE526A-3844-65D6-51AB-DA19E2607121}" dt="2025-05-19T08:57:18.707" v="6" actId="1076"/>
          <ac:graphicFrameMkLst>
            <pc:docMk/>
            <pc:sldMk cId="1243475912" sldId="2147481772"/>
            <ac:graphicFrameMk id="5" creationId="{C5385876-BEC0-427D-B484-98B53370969C}"/>
          </ac:graphicFrameMkLst>
        </pc:graphicFrameChg>
      </pc:sldChg>
    </pc:docChg>
  </pc:docChgLst>
  <pc:docChgLst>
    <pc:chgData name="Sara Linhas" userId="S::sara.linhas@armis.pt::16a0f19c-9360-4662-bd2e-f920dd42bbfb" providerId="AD" clId="Web-{D2A81DE1-943A-581B-B053-001E88527679}"/>
    <pc:docChg chg="modSld">
      <pc:chgData name="Sara Linhas" userId="S::sara.linhas@armis.pt::16a0f19c-9360-4662-bd2e-f920dd42bbfb" providerId="AD" clId="Web-{D2A81DE1-943A-581B-B053-001E88527679}" dt="2025-05-19T07:42:32.422" v="163" actId="20577"/>
      <pc:docMkLst>
        <pc:docMk/>
      </pc:docMkLst>
      <pc:sldChg chg="modSp">
        <pc:chgData name="Sara Linhas" userId="S::sara.linhas@armis.pt::16a0f19c-9360-4662-bd2e-f920dd42bbfb" providerId="AD" clId="Web-{D2A81DE1-943A-581B-B053-001E88527679}" dt="2025-05-19T07:36:42.472" v="148" actId="20577"/>
        <pc:sldMkLst>
          <pc:docMk/>
          <pc:sldMk cId="732117537" sldId="463"/>
        </pc:sldMkLst>
        <pc:spChg chg="mod">
          <ac:chgData name="Sara Linhas" userId="S::sara.linhas@armis.pt::16a0f19c-9360-4662-bd2e-f920dd42bbfb" providerId="AD" clId="Web-{D2A81DE1-943A-581B-B053-001E88527679}" dt="2025-05-19T07:36:42.472" v="148" actId="20577"/>
          <ac:spMkLst>
            <pc:docMk/>
            <pc:sldMk cId="732117537" sldId="463"/>
            <ac:spMk id="3" creationId="{00000000-0000-0000-0000-000000000000}"/>
          </ac:spMkLst>
        </pc:spChg>
      </pc:sldChg>
      <pc:sldChg chg="addSp delSp modSp">
        <pc:chgData name="Sara Linhas" userId="S::sara.linhas@armis.pt::16a0f19c-9360-4662-bd2e-f920dd42bbfb" providerId="AD" clId="Web-{D2A81DE1-943A-581B-B053-001E88527679}" dt="2025-05-19T07:37:38.771" v="153"/>
        <pc:sldMkLst>
          <pc:docMk/>
          <pc:sldMk cId="3236513336" sldId="467"/>
        </pc:sldMkLst>
        <pc:spChg chg="del mod">
          <ac:chgData name="Sara Linhas" userId="S::sara.linhas@armis.pt::16a0f19c-9360-4662-bd2e-f920dd42bbfb" providerId="AD" clId="Web-{D2A81DE1-943A-581B-B053-001E88527679}" dt="2025-05-19T07:37:38.365" v="152"/>
          <ac:spMkLst>
            <pc:docMk/>
            <pc:sldMk cId="3236513336" sldId="467"/>
            <ac:spMk id="14" creationId="{C420E269-207C-CF8D-7CD4-0F535FE8FDCF}"/>
          </ac:spMkLst>
        </pc:spChg>
        <pc:spChg chg="add">
          <ac:chgData name="Sara Linhas" userId="S::sara.linhas@armis.pt::16a0f19c-9360-4662-bd2e-f920dd42bbfb" providerId="AD" clId="Web-{D2A81DE1-943A-581B-B053-001E88527679}" dt="2025-05-19T07:37:38.771" v="153"/>
          <ac:spMkLst>
            <pc:docMk/>
            <pc:sldMk cId="3236513336" sldId="467"/>
            <ac:spMk id="15" creationId="{5DC95181-A7F4-B3C1-EEC7-CEE820DEDB91}"/>
          </ac:spMkLst>
        </pc:spChg>
      </pc:sldChg>
      <pc:sldChg chg="delSp modSp">
        <pc:chgData name="Sara Linhas" userId="S::sara.linhas@armis.pt::16a0f19c-9360-4662-bd2e-f920dd42bbfb" providerId="AD" clId="Web-{D2A81DE1-943A-581B-B053-001E88527679}" dt="2025-05-19T07:42:32.422" v="163" actId="20577"/>
        <pc:sldMkLst>
          <pc:docMk/>
          <pc:sldMk cId="3736921197" sldId="601"/>
        </pc:sldMkLst>
        <pc:spChg chg="mod">
          <ac:chgData name="Sara Linhas" userId="S::sara.linhas@armis.pt::16a0f19c-9360-4662-bd2e-f920dd42bbfb" providerId="AD" clId="Web-{D2A81DE1-943A-581B-B053-001E88527679}" dt="2025-05-19T07:23:53.116" v="5" actId="14100"/>
          <ac:spMkLst>
            <pc:docMk/>
            <pc:sldMk cId="3736921197" sldId="601"/>
            <ac:spMk id="3" creationId="{9CA5F1BB-A249-28F9-BB87-4EAC37B2631F}"/>
          </ac:spMkLst>
        </pc:spChg>
        <pc:spChg chg="del mod">
          <ac:chgData name="Sara Linhas" userId="S::sara.linhas@armis.pt::16a0f19c-9360-4662-bd2e-f920dd42bbfb" providerId="AD" clId="Web-{D2A81DE1-943A-581B-B053-001E88527679}" dt="2025-05-19T07:23:44.710" v="3"/>
          <ac:spMkLst>
            <pc:docMk/>
            <pc:sldMk cId="3736921197" sldId="601"/>
            <ac:spMk id="7" creationId="{C64209A5-C502-DDCD-C685-4EB5720FE52A}"/>
          </ac:spMkLst>
        </pc:spChg>
        <pc:spChg chg="mod">
          <ac:chgData name="Sara Linhas" userId="S::sara.linhas@armis.pt::16a0f19c-9360-4662-bd2e-f920dd42bbfb" providerId="AD" clId="Web-{D2A81DE1-943A-581B-B053-001E88527679}" dt="2025-05-19T07:36:18.081" v="145" actId="20577"/>
          <ac:spMkLst>
            <pc:docMk/>
            <pc:sldMk cId="3736921197" sldId="601"/>
            <ac:spMk id="8" creationId="{D5F124ED-DF6A-391E-E97E-FE48DCA2AE00}"/>
          </ac:spMkLst>
        </pc:spChg>
        <pc:spChg chg="mod">
          <ac:chgData name="Sara Linhas" userId="S::sara.linhas@armis.pt::16a0f19c-9360-4662-bd2e-f920dd42bbfb" providerId="AD" clId="Web-{D2A81DE1-943A-581B-B053-001E88527679}" dt="2025-05-19T07:42:32.422" v="163" actId="20577"/>
          <ac:spMkLst>
            <pc:docMk/>
            <pc:sldMk cId="3736921197" sldId="601"/>
            <ac:spMk id="9" creationId="{6D225518-88A9-8A12-AC3F-43D207BF9710}"/>
          </ac:spMkLst>
        </pc:spChg>
      </pc:sldChg>
      <pc:sldChg chg="addSp delSp modSp">
        <pc:chgData name="Sara Linhas" userId="S::sara.linhas@armis.pt::16a0f19c-9360-4662-bd2e-f920dd42bbfb" providerId="AD" clId="Web-{D2A81DE1-943A-581B-B053-001E88527679}" dt="2025-05-19T07:32:35.542" v="110" actId="20577"/>
        <pc:sldMkLst>
          <pc:docMk/>
          <pc:sldMk cId="1229769906" sldId="2147481756"/>
        </pc:sldMkLst>
        <pc:spChg chg="add del mod">
          <ac:chgData name="Sara Linhas" userId="S::sara.linhas@armis.pt::16a0f19c-9360-4662-bd2e-f920dd42bbfb" providerId="AD" clId="Web-{D2A81DE1-943A-581B-B053-001E88527679}" dt="2025-05-19T07:31:17.070" v="54"/>
          <ac:spMkLst>
            <pc:docMk/>
            <pc:sldMk cId="1229769906" sldId="2147481756"/>
            <ac:spMk id="2" creationId="{735C0B54-230F-2B20-9AD8-CC9BA4BFC052}"/>
          </ac:spMkLst>
        </pc:spChg>
        <pc:spChg chg="mod">
          <ac:chgData name="Sara Linhas" userId="S::sara.linhas@armis.pt::16a0f19c-9360-4662-bd2e-f920dd42bbfb" providerId="AD" clId="Web-{D2A81DE1-943A-581B-B053-001E88527679}" dt="2025-05-19T07:32:35.542" v="110" actId="20577"/>
          <ac:spMkLst>
            <pc:docMk/>
            <pc:sldMk cId="1229769906" sldId="2147481756"/>
            <ac:spMk id="4" creationId="{444D479B-9CA6-2E1D-812D-3816B24FCCD4}"/>
          </ac:spMkLst>
        </pc:spChg>
        <pc:spChg chg="add del mod">
          <ac:chgData name="Sara Linhas" userId="S::sara.linhas@armis.pt::16a0f19c-9360-4662-bd2e-f920dd42bbfb" providerId="AD" clId="Web-{D2A81DE1-943A-581B-B053-001E88527679}" dt="2025-05-19T07:30:19.021" v="38"/>
          <ac:spMkLst>
            <pc:docMk/>
            <pc:sldMk cId="1229769906" sldId="2147481756"/>
            <ac:spMk id="7" creationId="{30361D69-D6DF-C804-2812-EE7D5855377C}"/>
          </ac:spMkLst>
        </pc:spChg>
        <pc:spChg chg="add del mod">
          <ac:chgData name="Sara Linhas" userId="S::sara.linhas@armis.pt::16a0f19c-9360-4662-bd2e-f920dd42bbfb" providerId="AD" clId="Web-{D2A81DE1-943A-581B-B053-001E88527679}" dt="2025-05-19T07:30:47.788" v="50"/>
          <ac:spMkLst>
            <pc:docMk/>
            <pc:sldMk cId="1229769906" sldId="2147481756"/>
            <ac:spMk id="9" creationId="{6415C117-37D7-84D0-5B3C-002BACCC4DB7}"/>
          </ac:spMkLst>
        </pc:spChg>
        <pc:spChg chg="add del mod">
          <ac:chgData name="Sara Linhas" userId="S::sara.linhas@armis.pt::16a0f19c-9360-4662-bd2e-f920dd42bbfb" providerId="AD" clId="Web-{D2A81DE1-943A-581B-B053-001E88527679}" dt="2025-05-19T07:30:46.709" v="49"/>
          <ac:spMkLst>
            <pc:docMk/>
            <pc:sldMk cId="1229769906" sldId="2147481756"/>
            <ac:spMk id="10" creationId="{30361D69-D6DF-C804-2812-EE7D5855377C}"/>
          </ac:spMkLst>
        </pc:spChg>
        <pc:spChg chg="add del">
          <ac:chgData name="Sara Linhas" userId="S::sara.linhas@armis.pt::16a0f19c-9360-4662-bd2e-f920dd42bbfb" providerId="AD" clId="Web-{D2A81DE1-943A-581B-B053-001E88527679}" dt="2025-05-19T07:31:10.585" v="53"/>
          <ac:spMkLst>
            <pc:docMk/>
            <pc:sldMk cId="1229769906" sldId="2147481756"/>
            <ac:spMk id="12" creationId="{77C24173-CCFB-9C43-E58A-AB024C547A7B}"/>
          </ac:spMkLst>
        </pc:spChg>
        <pc:spChg chg="add del mod">
          <ac:chgData name="Sara Linhas" userId="S::sara.linhas@armis.pt::16a0f19c-9360-4662-bd2e-f920dd42bbfb" providerId="AD" clId="Web-{D2A81DE1-943A-581B-B053-001E88527679}" dt="2025-05-19T07:31:51.587" v="64"/>
          <ac:spMkLst>
            <pc:docMk/>
            <pc:sldMk cId="1229769906" sldId="2147481756"/>
            <ac:spMk id="14" creationId="{54F190A1-6228-2802-07F0-D15BB35348EC}"/>
          </ac:spMkLst>
        </pc:spChg>
        <pc:spChg chg="add del">
          <ac:chgData name="Sara Linhas" userId="S::sara.linhas@armis.pt::16a0f19c-9360-4662-bd2e-f920dd42bbfb" providerId="AD" clId="Web-{D2A81DE1-943A-581B-B053-001E88527679}" dt="2025-05-19T07:31:45.790" v="62"/>
          <ac:spMkLst>
            <pc:docMk/>
            <pc:sldMk cId="1229769906" sldId="2147481756"/>
            <ac:spMk id="16" creationId="{2A1FF0A8-8E85-8708-D76D-AFF8E97538FA}"/>
          </ac:spMkLst>
        </pc:spChg>
        <pc:spChg chg="add del mod">
          <ac:chgData name="Sara Linhas" userId="S::sara.linhas@armis.pt::16a0f19c-9360-4662-bd2e-f920dd42bbfb" providerId="AD" clId="Web-{D2A81DE1-943A-581B-B053-001E88527679}" dt="2025-05-19T07:32:17.978" v="68"/>
          <ac:spMkLst>
            <pc:docMk/>
            <pc:sldMk cId="1229769906" sldId="2147481756"/>
            <ac:spMk id="18" creationId="{B1A9E760-055B-144A-D21E-3ADA7376193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0BDC2BB-2D69-0BA1-319F-2956E3B4973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9F8C827F-E7B1-1017-3F1A-CA7F3B7805E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965354-575A-4C1A-AAC5-AA531876D849}" type="datetimeFigureOut">
              <a:rPr lang="en-GB" smtClean="0"/>
              <a:t>19/05/2025</a:t>
            </a:fld>
            <a:endParaRPr lang="en-GB"/>
          </a:p>
        </p:txBody>
      </p:sp>
      <p:sp>
        <p:nvSpPr>
          <p:cNvPr id="4" name="Footer Placeholder 3">
            <a:extLst>
              <a:ext uri="{FF2B5EF4-FFF2-40B4-BE49-F238E27FC236}">
                <a16:creationId xmlns:a16="http://schemas.microsoft.com/office/drawing/2014/main" id="{43FFCBBD-3DA2-4824-8674-FEE6AF77B3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EC831579-DFCB-5896-BFCB-301862C9A9F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F4F0628-A602-44D9-83F6-777AB5871752}" type="slidenum">
              <a:rPr lang="en-GB" smtClean="0"/>
              <a:t>‹#›</a:t>
            </a:fld>
            <a:endParaRPr lang="en-GB"/>
          </a:p>
        </p:txBody>
      </p:sp>
    </p:spTree>
    <p:extLst>
      <p:ext uri="{BB962C8B-B14F-4D97-AF65-F5344CB8AC3E}">
        <p14:creationId xmlns:p14="http://schemas.microsoft.com/office/powerpoint/2010/main" val="387423833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5-19T06:52:04.932"/>
    </inkml:context>
    <inkml:brush xml:id="br0">
      <inkml:brushProperty name="width" value="0.05" units="cm"/>
      <inkml:brushProperty name="height" value="0.05" units="cm"/>
      <inkml:brushProperty name="color" value="#F6630D"/>
    </inkml:brush>
  </inkml:definitions>
  <inkml:trace contextRef="#ctx0" brushRef="#br0">16041 2560 24575,'-12'-13'0,"0"-2"0,-19-30 0,4 3 0,0 7 0,-1 1 0,-2 1 0,-43-37 0,-111-76 0,161 129 0,-505-336-65,-27 31-1743,-1023-502 1433,1208 657 375,217 105 12,-299-78 1,-8 41 108,277 56-121,-246-25 0,-228 36 4,-5 37 1152,278 1-285,-198-4-800,498-1-71,1 4 0,-1 3 0,1 4 0,1 4 0,-85 28 0,-91 51 0,-76 24 0,217-87 0,-393 119 0,72 36 0,-20 8 0,323-150 0,-114 41 0,178-58 0,-98 55 0,-313 222 0,141-85 0,171-116 0,-203 127 0,178-103 0,-366 243 0,351-220 0,-206 193 0,-162 141 0,475-402 0,-145 152 0,-58 114 0,199-239 0,-77 89 0,-109 217 0,241-335 0,-65 133 0,-184 628 0,240-637-200,9 3 1,-27 228-1,30 314 200,49 6 0,1-638 0,0-97 5,8 465-93,26 0-838,-6-256 825,70 272 1,26-90 100,-34-121 0,33 169 9,129 388-69,-87-440-191,-52-132 250,-69-166 1,5-1 0,84 137 0,0-55 0,7 14 0,-95-133 0,161 231 0,138 103 0,-276-329-49,4-3-1,4-4 1,144 103 0,408 197-937,-622-367 985,209 109 1,323 117 0,336 70-685,-581-216 342,315 47 0,438-29-354,3-85 0,729-66 328,34-160-1476,-1228 113 1845,609-185 0,-640 117 0,888-295-566,-592 227 454,-450 131 111,-190 44 166,320-135 0,-63-31-47,-321 152 163,268-141 802,-287 141-791,133-102-1,-97 51 266,-5-7 0,188-202-1,-129 79-139,-30 32-500,-124 151 83,263-318 0,-96 53 0,-127 180 0,-13 21 0,127-249 0,-145 221 0,-7-2 0,-8-4 0,-7-1 0,30-186 0,-1-393 369,-65-9-1,-18 567-180,-33-216 0,15 272-133,-5 1-1,-60-174 0,-121-193-51,-40 15-40,136 287-49,-156-207 1,58 138 85,116 151 0,10 13 0,-150-142 0,-311-217 0,22 103-2,301 217 145,128 83 385,-107-47 0,-107-33 649,84 41-467,-232-83-330,141 61-360,244 89-20,2-4 0,1-2 0,-83-61 0,1-4 0,-172-87 0,-38-18 0,270 148 0,-152-132 0,216 166 0,2-1 0,1-1 0,-20-30 0,-53-93 0,61 91 0,-33-59-1365,13 8-5461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787FDF-6E72-0B40-B55C-EBBCECF34E6B}" type="datetimeFigureOut">
              <a:rPr lang="nl-NL" smtClean="0"/>
              <a:t>19-5-2025</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2DF93E-6932-D444-B88D-3B0F7F811ECF}" type="slidenum">
              <a:rPr lang="nl-NL" smtClean="0"/>
              <a:t>‹#›</a:t>
            </a:fld>
            <a:endParaRPr lang="nl-NL"/>
          </a:p>
        </p:txBody>
      </p:sp>
    </p:spTree>
    <p:extLst>
      <p:ext uri="{BB962C8B-B14F-4D97-AF65-F5344CB8AC3E}">
        <p14:creationId xmlns:p14="http://schemas.microsoft.com/office/powerpoint/2010/main" val="3259300125"/>
      </p:ext>
    </p:extLst>
  </p:cSld>
  <p:clrMap bg1="lt1" tx1="dk1" bg2="lt2" tx2="dk2" accent1="accent1" accent2="accent2" accent3="accent3" accent4="accent4" accent5="accent5" accent6="accent6" hlink="hlink" folHlink="folHlink"/>
  <p:notesStyle>
    <a:lvl1pPr marL="0" algn="l" defTabSz="3657088" rtl="0" eaLnBrk="1" latinLnBrk="0" hangingPunct="1">
      <a:defRPr sz="4799" kern="1200">
        <a:solidFill>
          <a:schemeClr val="tx1"/>
        </a:solidFill>
        <a:latin typeface="+mn-lt"/>
        <a:ea typeface="+mn-ea"/>
        <a:cs typeface="+mn-cs"/>
      </a:defRPr>
    </a:lvl1pPr>
    <a:lvl2pPr marL="1828544" algn="l" defTabSz="3657088" rtl="0" eaLnBrk="1" latinLnBrk="0" hangingPunct="1">
      <a:defRPr sz="4799" kern="1200">
        <a:solidFill>
          <a:schemeClr val="tx1"/>
        </a:solidFill>
        <a:latin typeface="+mn-lt"/>
        <a:ea typeface="+mn-ea"/>
        <a:cs typeface="+mn-cs"/>
      </a:defRPr>
    </a:lvl2pPr>
    <a:lvl3pPr marL="3657088" algn="l" defTabSz="3657088" rtl="0" eaLnBrk="1" latinLnBrk="0" hangingPunct="1">
      <a:defRPr sz="4799" kern="1200">
        <a:solidFill>
          <a:schemeClr val="tx1"/>
        </a:solidFill>
        <a:latin typeface="+mn-lt"/>
        <a:ea typeface="+mn-ea"/>
        <a:cs typeface="+mn-cs"/>
      </a:defRPr>
    </a:lvl3pPr>
    <a:lvl4pPr marL="5485636" algn="l" defTabSz="3657088" rtl="0" eaLnBrk="1" latinLnBrk="0" hangingPunct="1">
      <a:defRPr sz="4799" kern="1200">
        <a:solidFill>
          <a:schemeClr val="tx1"/>
        </a:solidFill>
        <a:latin typeface="+mn-lt"/>
        <a:ea typeface="+mn-ea"/>
        <a:cs typeface="+mn-cs"/>
      </a:defRPr>
    </a:lvl4pPr>
    <a:lvl5pPr marL="7314179" algn="l" defTabSz="3657088" rtl="0" eaLnBrk="1" latinLnBrk="0" hangingPunct="1">
      <a:defRPr sz="4799" kern="1200">
        <a:solidFill>
          <a:schemeClr val="tx1"/>
        </a:solidFill>
        <a:latin typeface="+mn-lt"/>
        <a:ea typeface="+mn-ea"/>
        <a:cs typeface="+mn-cs"/>
      </a:defRPr>
    </a:lvl5pPr>
    <a:lvl6pPr marL="9142718" algn="l" defTabSz="3657088" rtl="0" eaLnBrk="1" latinLnBrk="0" hangingPunct="1">
      <a:defRPr sz="4799" kern="1200">
        <a:solidFill>
          <a:schemeClr val="tx1"/>
        </a:solidFill>
        <a:latin typeface="+mn-lt"/>
        <a:ea typeface="+mn-ea"/>
        <a:cs typeface="+mn-cs"/>
      </a:defRPr>
    </a:lvl6pPr>
    <a:lvl7pPr marL="10971262" algn="l" defTabSz="3657088" rtl="0" eaLnBrk="1" latinLnBrk="0" hangingPunct="1">
      <a:defRPr sz="4799" kern="1200">
        <a:solidFill>
          <a:schemeClr val="tx1"/>
        </a:solidFill>
        <a:latin typeface="+mn-lt"/>
        <a:ea typeface="+mn-ea"/>
        <a:cs typeface="+mn-cs"/>
      </a:defRPr>
    </a:lvl7pPr>
    <a:lvl8pPr marL="12799809" algn="l" defTabSz="3657088" rtl="0" eaLnBrk="1" latinLnBrk="0" hangingPunct="1">
      <a:defRPr sz="4799" kern="1200">
        <a:solidFill>
          <a:schemeClr val="tx1"/>
        </a:solidFill>
        <a:latin typeface="+mn-lt"/>
        <a:ea typeface="+mn-ea"/>
        <a:cs typeface="+mn-cs"/>
      </a:defRPr>
    </a:lvl8pPr>
    <a:lvl9pPr marL="14628353" algn="l" defTabSz="3657088" rtl="0" eaLnBrk="1" latinLnBrk="0" hangingPunct="1">
      <a:defRPr sz="47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mobilitydcat-ap.github.io/controlled-vocabularies/mobility-theme/latest/index.html#/filling-and-charging-stations" TargetMode="External"/><Relationship Id="rId7" Type="http://schemas.openxmlformats.org/officeDocument/2006/relationships/hyperlink" Target="https://mobilitydcat-ap.github.io/controlled-vocabularies/mobility-theme/latest/index.html#/location-and-conditions-of-filling-stations" TargetMode="External"/><Relationship Id="rId2" Type="http://schemas.openxmlformats.org/officeDocument/2006/relationships/slide" Target="../slides/slide15.xml"/><Relationship Id="rId1" Type="http://schemas.openxmlformats.org/officeDocument/2006/relationships/notesMaster" Target="../notesMasters/notesMaster1.xml"/><Relationship Id="rId6" Type="http://schemas.openxmlformats.org/officeDocument/2006/relationships/hyperlink" Target="https://mobilitydcat-ap.github.io/controlled-vocabularies/mobility-theme/latest/index.html#/location-and-conditions-of-charging-points" TargetMode="External"/><Relationship Id="rId5" Type="http://schemas.openxmlformats.org/officeDocument/2006/relationships/hyperlink" Target="https://mobilitydcat-ap.github.io/controlled-vocabularies/mobility-theme/latest/index.html#/availability-of-filling-stations" TargetMode="External"/><Relationship Id="rId4" Type="http://schemas.openxmlformats.org/officeDocument/2006/relationships/hyperlink" Target="https://mobilitydcat-ap.github.io/controlled-vocabularies/mobility-theme/latest/index.html#/availability-of-charging-points-for-electric-vehicles"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mobilitydcat-ap.github.io/controlled-vocabularies/mobility-theme/latest/index.html#/filling-and-charging-stations" TargetMode="External"/><Relationship Id="rId7" Type="http://schemas.openxmlformats.org/officeDocument/2006/relationships/hyperlink" Target="https://mobilitydcat-ap.github.io/controlled-vocabularies/mobility-theme/latest/index.html#/location-and-conditions-of-filling-stations"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mobilitydcat-ap.github.io/controlled-vocabularies/mobility-theme/latest/index.html#/location-and-conditions-of-charging-points" TargetMode="External"/><Relationship Id="rId5" Type="http://schemas.openxmlformats.org/officeDocument/2006/relationships/hyperlink" Target="https://mobilitydcat-ap.github.io/controlled-vocabularies/mobility-theme/latest/index.html#/availability-of-filling-stations" TargetMode="External"/><Relationship Id="rId4" Type="http://schemas.openxmlformats.org/officeDocument/2006/relationships/hyperlink" Target="https://mobilitydcat-ap.github.io/controlled-vocabularies/mobility-theme/latest/index.html#/availability-of-charging-points-for-electric-vehicles"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968907-3E25-D2AD-D424-1BC49BBB1C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4614-0651-1136-A0F6-04C069465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C6C68C-AB31-C716-5602-C098A58A0765}"/>
              </a:ext>
            </a:extLst>
          </p:cNvPr>
          <p:cNvSpPr>
            <a:spLocks noGrp="1"/>
          </p:cNvSpPr>
          <p:nvPr>
            <p:ph type="body" idx="1"/>
          </p:nvPr>
        </p:nvSpPr>
        <p:spPr/>
        <p:txBody>
          <a:bodyPr/>
          <a:lstStyle/>
          <a:p>
            <a:pPr marL="171450" indent="-171450">
              <a:buFont typeface="Arial" panose="020B0604020202020204" pitchFamily="34" charset="0"/>
              <a:buChar char="•"/>
            </a:pPr>
            <a:r>
              <a:rPr lang="en-GB"/>
              <a:t>Focus on the outlined expressions…</a:t>
            </a:r>
          </a:p>
        </p:txBody>
      </p:sp>
      <p:sp>
        <p:nvSpPr>
          <p:cNvPr id="4" name="Slide Number Placeholder 3">
            <a:extLst>
              <a:ext uri="{FF2B5EF4-FFF2-40B4-BE49-F238E27FC236}">
                <a16:creationId xmlns:a16="http://schemas.microsoft.com/office/drawing/2014/main" id="{E1F106B5-CED5-2CFC-5E0D-0D42D9DA795A}"/>
              </a:ext>
            </a:extLst>
          </p:cNvPr>
          <p:cNvSpPr>
            <a:spLocks noGrp="1"/>
          </p:cNvSpPr>
          <p:nvPr>
            <p:ph type="sldNum" sz="quarter" idx="5"/>
          </p:nvPr>
        </p:nvSpPr>
        <p:spPr/>
        <p:txBody>
          <a:bodyPr/>
          <a:lstStyle/>
          <a:p>
            <a:fld id="{93C0A424-DD45-4239-9F90-3E8AC59C4B78}" type="slidenum">
              <a:rPr lang="en-GB" smtClean="0"/>
              <a:t>3</a:t>
            </a:fld>
            <a:endParaRPr lang="en-GB"/>
          </a:p>
        </p:txBody>
      </p:sp>
    </p:spTree>
    <p:extLst>
      <p:ext uri="{BB962C8B-B14F-4D97-AF65-F5344CB8AC3E}">
        <p14:creationId xmlns:p14="http://schemas.microsoft.com/office/powerpoint/2010/main" val="2086734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a:t>What work was done</a:t>
            </a:r>
          </a:p>
          <a:p>
            <a:pPr marL="228600" indent="-228600">
              <a:buAutoNum type="arabicPeriod"/>
            </a:pPr>
            <a:r>
              <a:rPr lang="en-US"/>
              <a:t>What are the main limitations that are feared</a:t>
            </a:r>
            <a:endParaRPr lang="en-US">
              <a:cs typeface="Calibri"/>
            </a:endParaRPr>
          </a:p>
          <a:p>
            <a:pPr marL="228600" indent="-228600">
              <a:buAutoNum type="arabicPeriod"/>
            </a:pPr>
            <a:r>
              <a:rPr lang="en-US"/>
              <a:t>What are the current NAP limitations in terms of data</a:t>
            </a:r>
            <a:endParaRPr lang="en-US">
              <a:cs typeface="Calibri"/>
            </a:endParaRPr>
          </a:p>
          <a:p>
            <a:pPr marL="228600" indent="-228600">
              <a:buAutoNum type="arabicPeriod"/>
            </a:pPr>
            <a:r>
              <a:rPr lang="en-US"/>
              <a:t>Solution Design –current proposed</a:t>
            </a:r>
            <a:endParaRPr lang="en-US">
              <a:cs typeface="Calibri"/>
            </a:endParaRPr>
          </a:p>
          <a:p>
            <a:pPr marL="228600" indent="-228600">
              <a:buAutoNum type="arabicPeriod"/>
            </a:pPr>
            <a:endParaRPr lang="en-US"/>
          </a:p>
          <a:p>
            <a:pPr marL="228600" indent="-228600">
              <a:buAutoNum type="arabicPeriod"/>
            </a:pPr>
            <a:r>
              <a:rPr lang="en-US"/>
              <a:t>Currently according to … (Ligia)</a:t>
            </a:r>
            <a:endParaRPr lang="en-US">
              <a:cs typeface="Calibri"/>
            </a:endParaRPr>
          </a:p>
          <a:p>
            <a:pPr marL="228600" indent="-228600">
              <a:buAutoNum type="arabicPeriod"/>
            </a:pPr>
            <a:endParaRPr lang="en-US"/>
          </a:p>
          <a:p>
            <a:pPr marL="228600" indent="-228600">
              <a:buAutoNum type="arabicPeriod"/>
            </a:pPr>
            <a:endParaRPr lang="en-US"/>
          </a:p>
          <a:p>
            <a:pPr fontAlgn="base">
              <a:buFont typeface="Arial" panose="020B0604020202020204" pitchFamily="34" charset="0"/>
              <a:buChar char="•"/>
            </a:pPr>
            <a:r>
              <a:rPr lang="en-GB" sz="1800" b="0" i="0">
                <a:solidFill>
                  <a:srgbClr val="000000"/>
                </a:solidFill>
                <a:effectLst/>
                <a:latin typeface="Calibri"/>
                <a:cs typeface="Calibri"/>
              </a:rPr>
              <a:t>The demonstrator should explore how both static and </a:t>
            </a:r>
            <a:r>
              <a:rPr lang="en-GB" sz="1800" err="1">
                <a:solidFill>
                  <a:srgbClr val="000000"/>
                </a:solidFill>
                <a:latin typeface="Calibri"/>
                <a:cs typeface="Calibri"/>
              </a:rPr>
              <a:t>dy</a:t>
            </a:r>
          </a:p>
          <a:p>
            <a:pPr>
              <a:buFont typeface="Arial" panose="020B0604020202020204" pitchFamily="34" charset="0"/>
              <a:buChar char="•"/>
            </a:pPr>
            <a:endParaRPr lang="en-GB" sz="1800">
              <a:solidFill>
                <a:srgbClr val="000000"/>
              </a:solidFill>
              <a:latin typeface="Calibri"/>
              <a:cs typeface="Calibri"/>
            </a:endParaRPr>
          </a:p>
          <a:p>
            <a:pPr algn="l">
              <a:buFont typeface="Arial" panose="020B0604020202020204" pitchFamily="34" charset="0"/>
              <a:buChar char="•"/>
            </a:pPr>
            <a:r>
              <a:rPr lang="en-GB" sz="1800" err="1">
                <a:solidFill>
                  <a:srgbClr val="000000"/>
                </a:solidFill>
                <a:latin typeface="Calibri"/>
                <a:cs typeface="Calibri"/>
              </a:rPr>
              <a:t>namic</a:t>
            </a:r>
            <a:r>
              <a:rPr lang="en-GB" sz="1800" b="0" i="0">
                <a:solidFill>
                  <a:srgbClr val="000000"/>
                </a:solidFill>
                <a:effectLst/>
                <a:latin typeface="Calibri"/>
                <a:cs typeface="Calibri"/>
              </a:rPr>
              <a:t> could be made available and accessible at European level, without creating storing duplicities with Member States’ NAPs repositories, considering NAP format and need for harmonisation (linked to other WG activities). </a:t>
            </a:r>
            <a:endParaRPr lang="en-GB"/>
          </a:p>
          <a:p>
            <a:pPr fontAlgn="base">
              <a:buFont typeface="Arial" panose="020B0604020202020204" pitchFamily="34" charset="0"/>
              <a:buChar char="•"/>
            </a:pPr>
            <a:r>
              <a:rPr lang="en-GB" sz="1800" b="0" i="0">
                <a:solidFill>
                  <a:srgbClr val="000000"/>
                </a:solidFill>
                <a:effectLst/>
                <a:latin typeface="Calibri"/>
                <a:cs typeface="Calibri"/>
              </a:rPr>
              <a:t>The demonstrator should consider EAFO as the web platform that would host this common EU Access Point in the future, which as part of its current development and evolution would be</a:t>
            </a:r>
            <a:endParaRPr lang="en-GB" sz="1800">
              <a:solidFill>
                <a:srgbClr val="000000"/>
              </a:solidFill>
              <a:latin typeface="Calibri"/>
              <a:cs typeface="Calibri"/>
            </a:endParaRPr>
          </a:p>
          <a:p>
            <a:pPr>
              <a:buFont typeface="Arial" panose="020B0604020202020204" pitchFamily="34" charset="0"/>
              <a:buChar char="•"/>
            </a:pPr>
            <a:endParaRPr lang="en-GB" sz="1800">
              <a:solidFill>
                <a:srgbClr val="000000"/>
              </a:solidFill>
              <a:latin typeface="Calibri"/>
              <a:cs typeface="Calibri"/>
            </a:endParaRPr>
          </a:p>
          <a:p>
            <a:pPr>
              <a:buFont typeface="Arial" panose="020B0604020202020204" pitchFamily="34" charset="0"/>
              <a:buChar char="•"/>
            </a:pPr>
            <a:r>
              <a:rPr lang="en-GB">
                <a:solidFill>
                  <a:srgbClr val="000000"/>
                </a:solidFill>
              </a:rPr>
              <a:t>Explore how </a:t>
            </a:r>
            <a:r>
              <a:rPr lang="en-GB" u="sng">
                <a:solidFill>
                  <a:srgbClr val="000000"/>
                </a:solidFill>
              </a:rPr>
              <a:t>both static and dynamic could be made available and accessible at European level</a:t>
            </a:r>
            <a:r>
              <a:rPr lang="en-GB">
                <a:solidFill>
                  <a:srgbClr val="000000"/>
                </a:solidFill>
              </a:rPr>
              <a:t>, without creating storing duplicities with Member States’ NAPs repositories, considering NAP format and need for harmonisation (linked to other WG activities)</a:t>
            </a:r>
            <a:endParaRPr lang="en-GB"/>
          </a:p>
          <a:p>
            <a:pPr>
              <a:buFont typeface="Arial" panose="020B0604020202020204" pitchFamily="34" charset="0"/>
              <a:buChar char="•"/>
            </a:pPr>
            <a:r>
              <a:rPr lang="en-GB" sz="1800">
                <a:solidFill>
                  <a:srgbClr val="000000"/>
                </a:solidFill>
                <a:latin typeface="Calibri"/>
                <a:cs typeface="Calibri"/>
              </a:rPr>
              <a:t> </a:t>
            </a:r>
            <a:r>
              <a:rPr lang="en-GB" sz="1800" b="0" i="0">
                <a:solidFill>
                  <a:srgbClr val="000000"/>
                </a:solidFill>
                <a:effectLst/>
                <a:latin typeface="Calibri"/>
                <a:cs typeface="Calibri"/>
              </a:rPr>
              <a:t>equipped with the corresponding technical elements to this end </a:t>
            </a:r>
            <a:endParaRPr lang="en-GB"/>
          </a:p>
          <a:p>
            <a:pPr marL="228600" indent="-228600">
              <a:buAutoNum type="arabicPeriod"/>
            </a:pPr>
            <a:endParaRPr lang="en-US"/>
          </a:p>
        </p:txBody>
      </p:sp>
      <p:sp>
        <p:nvSpPr>
          <p:cNvPr id="4" name="Slide Number Placeholder 3"/>
          <p:cNvSpPr>
            <a:spLocks noGrp="1"/>
          </p:cNvSpPr>
          <p:nvPr>
            <p:ph type="sldNum" sz="quarter" idx="5"/>
          </p:nvPr>
        </p:nvSpPr>
        <p:spPr/>
        <p:txBody>
          <a:bodyPr/>
          <a:lstStyle/>
          <a:p>
            <a:fld id="{AB95673B-7A5F-41D3-A254-2755C9074A46}" type="slidenum">
              <a:rPr lang="nl-NL" smtClean="0"/>
              <a:t>6</a:t>
            </a:fld>
            <a:endParaRPr lang="nl-NL"/>
          </a:p>
        </p:txBody>
      </p:sp>
    </p:spTree>
    <p:extLst>
      <p:ext uri="{BB962C8B-B14F-4D97-AF65-F5344CB8AC3E}">
        <p14:creationId xmlns:p14="http://schemas.microsoft.com/office/powerpoint/2010/main" val="3330512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60045" lvl="1" indent="0">
              <a:lnSpc>
                <a:spcPct val="90000"/>
              </a:lnSpc>
              <a:spcBef>
                <a:spcPts val="500"/>
              </a:spcBef>
              <a:buFont typeface="Arial"/>
              <a:buNone/>
            </a:pPr>
            <a:r>
              <a:rPr lang="en-GB"/>
              <a:t>A </a:t>
            </a:r>
            <a:r>
              <a:rPr lang="en-GB" err="1"/>
              <a:t>Descrição</a:t>
            </a:r>
            <a:r>
              <a:rPr lang="en-GB"/>
              <a:t> de 2023</a:t>
            </a:r>
          </a:p>
          <a:p>
            <a:pPr marL="791845" lvl="1" indent="-431800">
              <a:lnSpc>
                <a:spcPct val="90000"/>
              </a:lnSpc>
              <a:spcBef>
                <a:spcPts val="500"/>
              </a:spcBef>
              <a:buFont typeface="Arial"/>
              <a:buChar char="•"/>
            </a:pPr>
            <a:r>
              <a:rPr lang="en-GB"/>
              <a:t>Availability of Alternative fuels Data</a:t>
            </a:r>
            <a:endParaRPr lang="en-US"/>
          </a:p>
          <a:p>
            <a:pPr marL="791845" lvl="1" indent="-431800">
              <a:lnSpc>
                <a:spcPct val="90000"/>
              </a:lnSpc>
              <a:spcBef>
                <a:spcPts val="500"/>
              </a:spcBef>
              <a:buFont typeface="Arial"/>
              <a:buChar char="•"/>
            </a:pPr>
            <a:r>
              <a:rPr lang="en-GB"/>
              <a:t>Limitations of the demonstrator</a:t>
            </a:r>
            <a:endParaRPr lang="en-US"/>
          </a:p>
          <a:p>
            <a:pPr marL="791845" lvl="1" indent="-431800">
              <a:lnSpc>
                <a:spcPct val="90000"/>
              </a:lnSpc>
              <a:spcBef>
                <a:spcPts val="500"/>
              </a:spcBef>
              <a:buFont typeface="Arial"/>
              <a:buChar char="•"/>
            </a:pPr>
            <a:r>
              <a:rPr lang="en-GB"/>
              <a:t>Related Works</a:t>
            </a:r>
          </a:p>
          <a:p>
            <a:pPr marL="228600" indent="-228600">
              <a:buAutoNum type="arabicPeriod"/>
            </a:pPr>
            <a:endParaRPr lang="en-GB"/>
          </a:p>
          <a:p>
            <a:pPr marL="228600" indent="-228600">
              <a:buAutoNum type="arabicPeriod"/>
            </a:pPr>
            <a:r>
              <a:rPr lang="en-GB"/>
              <a:t>geographic location of the recharging points and refuelling points for alternative fuels,</a:t>
            </a:r>
            <a:endParaRPr lang="en-GB">
              <a:cs typeface="Calibri" panose="020F0502020204030204"/>
            </a:endParaRPr>
          </a:p>
          <a:p>
            <a:pPr marL="228600" indent="-228600">
              <a:buAutoNum type="arabicPeriod"/>
            </a:pPr>
            <a:r>
              <a:rPr lang="en-GB"/>
              <a:t>number of connectors,</a:t>
            </a:r>
            <a:endParaRPr lang="en-GB">
              <a:cs typeface="Calibri" panose="020F0502020204030204"/>
            </a:endParaRPr>
          </a:p>
          <a:p>
            <a:pPr marL="228600" indent="-228600">
              <a:buAutoNum type="arabicPeriod"/>
            </a:pPr>
            <a:r>
              <a:rPr lang="en-GB"/>
              <a:t>number of parking spaces for people with disabilities,</a:t>
            </a:r>
            <a:endParaRPr lang="en-GB">
              <a:cs typeface="Calibri" panose="020F0502020204030204"/>
            </a:endParaRPr>
          </a:p>
          <a:p>
            <a:pPr marL="228600" indent="-228600">
              <a:buAutoNum type="arabicPeriod"/>
            </a:pPr>
            <a:r>
              <a:rPr lang="en-GB"/>
              <a:t>contact information of the owner and operator of the recharging station and refuelling station,</a:t>
            </a:r>
            <a:endParaRPr lang="en-GB">
              <a:cs typeface="Calibri" panose="020F0502020204030204"/>
            </a:endParaRPr>
          </a:p>
          <a:p>
            <a:pPr marL="228600" indent="-228600">
              <a:buAutoNum type="arabicPeriod"/>
            </a:pPr>
            <a:r>
              <a:rPr lang="en-GB"/>
              <a:t>opening hours;</a:t>
            </a:r>
            <a:endParaRPr lang="en-GB">
              <a:cs typeface="Calibri" panose="020F0502020204030204"/>
            </a:endParaRPr>
          </a:p>
          <a:p>
            <a:pPr marL="228600" indent="-228600">
              <a:buAutoNum type="arabicPeriod"/>
            </a:pPr>
            <a:r>
              <a:rPr lang="en-GB"/>
              <a:t>further static data for publicly accessible recharging points operated by them:</a:t>
            </a:r>
            <a:endParaRPr lang="en-GB">
              <a:cs typeface="Calibri" panose="020F0502020204030204"/>
            </a:endParaRPr>
          </a:p>
          <a:p>
            <a:pPr marL="228600" indent="-228600">
              <a:buAutoNum type="arabicPeriod"/>
            </a:pPr>
            <a:r>
              <a:rPr lang="en-GB"/>
              <a:t>ID codes, at least of the recharging point operator,</a:t>
            </a:r>
            <a:endParaRPr lang="en-GB">
              <a:cs typeface="Calibri" panose="020F0502020204030204"/>
            </a:endParaRPr>
          </a:p>
          <a:p>
            <a:pPr marL="228600" indent="-228600">
              <a:buAutoNum type="arabicPeriod"/>
            </a:pPr>
            <a:r>
              <a:rPr lang="en-GB"/>
              <a:t>type of connector,</a:t>
            </a:r>
            <a:endParaRPr lang="en-GB">
              <a:cs typeface="Calibri" panose="020F0502020204030204"/>
            </a:endParaRPr>
          </a:p>
          <a:p>
            <a:pPr marL="228600" indent="-228600">
              <a:buAutoNum type="arabicPeriod"/>
            </a:pPr>
            <a:r>
              <a:rPr lang="en-GB"/>
              <a:t>type of current (AC/DC),</a:t>
            </a:r>
            <a:endParaRPr lang="en-GB">
              <a:cs typeface="Calibri" panose="020F0502020204030204"/>
            </a:endParaRPr>
          </a:p>
          <a:p>
            <a:pPr marL="228600" indent="-228600">
              <a:buAutoNum type="arabicPeriod"/>
            </a:pPr>
            <a:r>
              <a:rPr lang="en-GB"/>
              <a:t>maximum power output (kW) of the recharging station,</a:t>
            </a:r>
            <a:endParaRPr lang="en-GB">
              <a:cs typeface="Calibri" panose="020F0502020204030204"/>
            </a:endParaRPr>
          </a:p>
          <a:p>
            <a:pPr marL="228600" indent="-228600">
              <a:buAutoNum type="arabicPeriod"/>
            </a:pPr>
            <a:r>
              <a:rPr lang="en-GB"/>
              <a:t>maximum power output (kW) of the recharging point,</a:t>
            </a:r>
            <a:endParaRPr lang="en-GB">
              <a:cs typeface="Calibri" panose="020F0502020204030204"/>
            </a:endParaRPr>
          </a:p>
          <a:p>
            <a:pPr marL="228600" indent="-228600">
              <a:buAutoNum type="arabicPeriod"/>
            </a:pPr>
            <a:r>
              <a:rPr lang="en-GB"/>
              <a:t>vehicle type compatibility;</a:t>
            </a:r>
            <a:endParaRPr lang="en-GB">
              <a:cs typeface="Calibri" panose="020F0502020204030204"/>
            </a:endParaRPr>
          </a:p>
          <a:p>
            <a:pPr marL="228600" indent="-228600">
              <a:buAutoNum type="arabicPeriod"/>
            </a:pPr>
            <a:r>
              <a:rPr lang="en-GB"/>
              <a:t>dynamic data for publicly accessible recharging points and refuelling points for alternative fuels operated by them:</a:t>
            </a:r>
            <a:endParaRPr lang="en-GB">
              <a:cs typeface="Calibri" panose="020F0502020204030204"/>
            </a:endParaRPr>
          </a:p>
          <a:p>
            <a:pPr marL="228600" indent="-228600">
              <a:buAutoNum type="arabicPeriod"/>
            </a:pPr>
            <a:r>
              <a:rPr lang="en-GB"/>
              <a:t>operational status (operational/out of order),</a:t>
            </a:r>
            <a:endParaRPr lang="en-GB">
              <a:cs typeface="Calibri" panose="020F0502020204030204"/>
            </a:endParaRPr>
          </a:p>
          <a:p>
            <a:pPr marL="228600" indent="-228600">
              <a:buAutoNum type="arabicPeriod"/>
            </a:pPr>
            <a:r>
              <a:rPr lang="en-GB"/>
              <a:t>availability (in use/not in use),</a:t>
            </a:r>
            <a:endParaRPr lang="en-GB">
              <a:cs typeface="Calibri" panose="020F0502020204030204"/>
            </a:endParaRPr>
          </a:p>
          <a:p>
            <a:pPr marL="228600" indent="-228600">
              <a:buAutoNum type="arabicPeriod"/>
            </a:pPr>
            <a:r>
              <a:rPr lang="en-GB"/>
              <a:t>ad hoc price,</a:t>
            </a:r>
            <a:endParaRPr lang="en-GB">
              <a:cs typeface="Calibri" panose="020F0502020204030204"/>
            </a:endParaRPr>
          </a:p>
          <a:p>
            <a:pPr marL="228600" indent="-228600">
              <a:buAutoNum type="arabicPeriod"/>
            </a:pPr>
            <a:r>
              <a:rPr lang="en-GB"/>
              <a:t>electricity supplied is 100 % renewable (yes/no).</a:t>
            </a:r>
            <a:endParaRPr lang="en-US"/>
          </a:p>
        </p:txBody>
      </p:sp>
      <p:sp>
        <p:nvSpPr>
          <p:cNvPr id="4" name="Slide Number Placeholder 3"/>
          <p:cNvSpPr>
            <a:spLocks noGrp="1"/>
          </p:cNvSpPr>
          <p:nvPr>
            <p:ph type="sldNum" sz="quarter" idx="5"/>
          </p:nvPr>
        </p:nvSpPr>
        <p:spPr/>
        <p:txBody>
          <a:bodyPr/>
          <a:lstStyle/>
          <a:p>
            <a:fld id="{AB95673B-7A5F-41D3-A254-2755C9074A46}" type="slidenum">
              <a:rPr lang="nl-NL" smtClean="0"/>
              <a:t>7</a:t>
            </a:fld>
            <a:endParaRPr lang="nl-NL"/>
          </a:p>
        </p:txBody>
      </p:sp>
    </p:spTree>
    <p:extLst>
      <p:ext uri="{BB962C8B-B14F-4D97-AF65-F5344CB8AC3E}">
        <p14:creationId xmlns:p14="http://schemas.microsoft.com/office/powerpoint/2010/main" val="36333392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90000"/>
              </a:lnSpc>
              <a:spcBef>
                <a:spcPts val="1000"/>
              </a:spcBef>
              <a:buFont typeface="Arial"/>
              <a:buChar char="•"/>
            </a:pPr>
            <a:r>
              <a:rPr lang="en-GB"/>
              <a:t>Member states must have a NAP for AF available by the 1st of January 2025</a:t>
            </a:r>
            <a:endParaRPr lang="en-US"/>
          </a:p>
          <a:p>
            <a:pPr marL="171450" indent="-171450">
              <a:lnSpc>
                <a:spcPct val="90000"/>
              </a:lnSpc>
              <a:spcBef>
                <a:spcPts val="1000"/>
              </a:spcBef>
              <a:buFont typeface="Arial"/>
              <a:buChar char="•"/>
            </a:pPr>
            <a:endParaRPr lang="en-GB"/>
          </a:p>
          <a:p>
            <a:pPr marL="171450" indent="-171450">
              <a:lnSpc>
                <a:spcPct val="90000"/>
              </a:lnSpc>
              <a:spcBef>
                <a:spcPts val="1000"/>
              </a:spcBef>
              <a:buFont typeface="Arial"/>
              <a:buChar char="•"/>
            </a:pPr>
            <a:r>
              <a:rPr lang="en-GB"/>
              <a:t>Charging Point Operators must deliver their data to the NAP by April 2025</a:t>
            </a:r>
            <a:endParaRPr lang="en-US"/>
          </a:p>
        </p:txBody>
      </p:sp>
      <p:sp>
        <p:nvSpPr>
          <p:cNvPr id="4" name="Slide Number Placeholder 3"/>
          <p:cNvSpPr>
            <a:spLocks noGrp="1"/>
          </p:cNvSpPr>
          <p:nvPr>
            <p:ph type="sldNum" sz="quarter" idx="5"/>
          </p:nvPr>
        </p:nvSpPr>
        <p:spPr/>
        <p:txBody>
          <a:bodyPr/>
          <a:lstStyle/>
          <a:p>
            <a:fld id="{AB95673B-7A5F-41D3-A254-2755C9074A46}" type="slidenum">
              <a:rPr lang="nl-NL" smtClean="0"/>
              <a:t>8</a:t>
            </a:fld>
            <a:endParaRPr lang="nl-NL"/>
          </a:p>
        </p:txBody>
      </p:sp>
    </p:spTree>
    <p:extLst>
      <p:ext uri="{BB962C8B-B14F-4D97-AF65-F5344CB8AC3E}">
        <p14:creationId xmlns:p14="http://schemas.microsoft.com/office/powerpoint/2010/main" val="922355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B95673B-7A5F-41D3-A254-2755C9074A46}" type="slidenum">
              <a:rPr lang="nl-NL" smtClean="0"/>
              <a:t>9</a:t>
            </a:fld>
            <a:endParaRPr lang="nl-NL"/>
          </a:p>
        </p:txBody>
      </p:sp>
    </p:spTree>
    <p:extLst>
      <p:ext uri="{BB962C8B-B14F-4D97-AF65-F5344CB8AC3E}">
        <p14:creationId xmlns:p14="http://schemas.microsoft.com/office/powerpoint/2010/main" val="2991620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pt-PT">
              <a:cs typeface="Calibri"/>
            </a:endParaRPr>
          </a:p>
        </p:txBody>
      </p:sp>
      <p:sp>
        <p:nvSpPr>
          <p:cNvPr id="4" name="Slide Number Placeholder 3"/>
          <p:cNvSpPr>
            <a:spLocks noGrp="1"/>
          </p:cNvSpPr>
          <p:nvPr>
            <p:ph type="sldNum" sz="quarter" idx="5"/>
          </p:nvPr>
        </p:nvSpPr>
        <p:spPr/>
        <p:txBody>
          <a:bodyPr/>
          <a:lstStyle/>
          <a:p>
            <a:fld id="{AB95673B-7A5F-41D3-A254-2755C9074A46}" type="slidenum">
              <a:rPr lang="nl-NL" smtClean="0"/>
              <a:t>11</a:t>
            </a:fld>
            <a:endParaRPr lang="nl-NL"/>
          </a:p>
        </p:txBody>
      </p:sp>
    </p:spTree>
    <p:extLst>
      <p:ext uri="{BB962C8B-B14F-4D97-AF65-F5344CB8AC3E}">
        <p14:creationId xmlns:p14="http://schemas.microsoft.com/office/powerpoint/2010/main" val="17684368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Versioning of metadata </a:t>
            </a:r>
          </a:p>
        </p:txBody>
      </p:sp>
      <p:sp>
        <p:nvSpPr>
          <p:cNvPr id="4" name="Slide Number Placeholder 3"/>
          <p:cNvSpPr>
            <a:spLocks noGrp="1"/>
          </p:cNvSpPr>
          <p:nvPr>
            <p:ph type="sldNum" sz="quarter" idx="5"/>
          </p:nvPr>
        </p:nvSpPr>
        <p:spPr/>
        <p:txBody>
          <a:bodyPr/>
          <a:lstStyle/>
          <a:p>
            <a:fld id="{AB95673B-7A5F-41D3-A254-2755C9074A46}" type="slidenum">
              <a:rPr lang="nl-NL" smtClean="0"/>
              <a:t>13</a:t>
            </a:fld>
            <a:endParaRPr lang="nl-NL"/>
          </a:p>
        </p:txBody>
      </p:sp>
    </p:spTree>
    <p:extLst>
      <p:ext uri="{BB962C8B-B14F-4D97-AF65-F5344CB8AC3E}">
        <p14:creationId xmlns:p14="http://schemas.microsoft.com/office/powerpoint/2010/main" val="20959014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25DC1BE-7C48-4793-A665-0DF751A7CBBD}" type="slidenum">
              <a:rPr lang="pt-PT" smtClean="0"/>
              <a:t>14</a:t>
            </a:fld>
            <a:endParaRPr lang="pt-PT"/>
          </a:p>
        </p:txBody>
      </p:sp>
    </p:spTree>
    <p:extLst>
      <p:ext uri="{BB962C8B-B14F-4D97-AF65-F5344CB8AC3E}">
        <p14:creationId xmlns:p14="http://schemas.microsoft.com/office/powerpoint/2010/main" val="10791783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a:t>main </a:t>
            </a:r>
            <a:r>
              <a:rPr lang="en-US" err="1"/>
              <a:t>repositories:Controlled</a:t>
            </a:r>
            <a:r>
              <a:rPr lang="en-US"/>
              <a:t> vocab</a:t>
            </a:r>
          </a:p>
          <a:p>
            <a:r>
              <a:rPr lang="en-US" err="1"/>
              <a:t>mobilityDCAT</a:t>
            </a:r>
            <a:r>
              <a:rPr lang="en-US"/>
              <a:t>-AP Generator Tool</a:t>
            </a:r>
          </a:p>
          <a:p>
            <a:endParaRPr lang="en-US">
              <a:ea typeface="Calibri"/>
              <a:cs typeface="Calibri"/>
            </a:endParaRPr>
          </a:p>
          <a:p>
            <a:endParaRPr lang="en-US">
              <a:ea typeface="Calibri"/>
              <a:cs typeface="Calibri"/>
            </a:endParaRPr>
          </a:p>
          <a:p>
            <a:pPr marL="285750" indent="-285750">
              <a:buFont typeface="Arial"/>
              <a:buChar char="•"/>
            </a:pPr>
            <a:r>
              <a:rPr lang="en-US">
                <a:hlinkClick r:id="rId3"/>
              </a:rPr>
              <a:t>Filling and charging stations</a:t>
            </a:r>
            <a:endParaRPr lang="pt-PT"/>
          </a:p>
          <a:p>
            <a:pPr marL="285750" lvl="1" indent="-285750">
              <a:buFont typeface="Arial"/>
              <a:buChar char="•"/>
            </a:pPr>
            <a:r>
              <a:rPr lang="en-US">
                <a:hlinkClick r:id="rId4"/>
              </a:rPr>
              <a:t>Availability of charging points for electric vehicles</a:t>
            </a:r>
            <a:endParaRPr lang="pt-PT"/>
          </a:p>
          <a:p>
            <a:pPr marL="285750" lvl="1" indent="-285750">
              <a:buFont typeface="Arial"/>
              <a:buChar char="•"/>
            </a:pPr>
            <a:r>
              <a:rPr lang="en-US">
                <a:hlinkClick r:id="rId5"/>
              </a:rPr>
              <a:t>Availability of filling stations</a:t>
            </a:r>
            <a:endParaRPr lang="pt-PT"/>
          </a:p>
          <a:p>
            <a:pPr marL="285750" lvl="1" indent="-285750">
              <a:buFont typeface="Arial"/>
              <a:buChar char="•"/>
            </a:pPr>
            <a:r>
              <a:rPr lang="en-US">
                <a:hlinkClick r:id="rId6"/>
              </a:rPr>
              <a:t>Location and conditions of charging points</a:t>
            </a:r>
            <a:endParaRPr lang="pt-PT"/>
          </a:p>
          <a:p>
            <a:pPr marL="285750" lvl="1" indent="-285750">
              <a:buFont typeface="Arial"/>
              <a:buChar char="•"/>
            </a:pPr>
            <a:r>
              <a:rPr lang="en-US">
                <a:hlinkClick r:id="rId7"/>
              </a:rPr>
              <a:t>Location and conditions of filling stations</a:t>
            </a:r>
            <a:endParaRPr lang="pt-PT"/>
          </a:p>
          <a:p>
            <a:endParaRPr lang="en-US">
              <a:ea typeface="Calibri"/>
              <a:cs typeface="Calibri"/>
            </a:endParaRPr>
          </a:p>
        </p:txBody>
      </p:sp>
      <p:sp>
        <p:nvSpPr>
          <p:cNvPr id="4" name="Marcador de Posição do Número do Diapositivo 3"/>
          <p:cNvSpPr>
            <a:spLocks noGrp="1"/>
          </p:cNvSpPr>
          <p:nvPr>
            <p:ph type="sldNum" sz="quarter" idx="5"/>
          </p:nvPr>
        </p:nvSpPr>
        <p:spPr/>
        <p:txBody>
          <a:bodyPr/>
          <a:lstStyle/>
          <a:p>
            <a:fld id="{B49D7219-AEE8-42CE-96D6-BC569D5D0C53}" type="slidenum">
              <a:rPr lang="nl-NL" smtClean="0"/>
              <a:t>15</a:t>
            </a:fld>
            <a:endParaRPr lang="nl-NL"/>
          </a:p>
        </p:txBody>
      </p:sp>
    </p:spTree>
    <p:extLst>
      <p:ext uri="{BB962C8B-B14F-4D97-AF65-F5344CB8AC3E}">
        <p14:creationId xmlns:p14="http://schemas.microsoft.com/office/powerpoint/2010/main" val="1922411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285750" indent="-285750">
              <a:buFont typeface="Arial"/>
              <a:buChar char="•"/>
            </a:pPr>
            <a:r>
              <a:rPr lang="en-US">
                <a:hlinkClick r:id="rId3"/>
              </a:rPr>
              <a:t>Filling and charging stations</a:t>
            </a:r>
            <a:endParaRPr lang="pt-PT"/>
          </a:p>
          <a:p>
            <a:pPr marL="285750" lvl="1" indent="-285750">
              <a:buFont typeface="Arial"/>
              <a:buChar char="•"/>
            </a:pPr>
            <a:r>
              <a:rPr lang="en-US">
                <a:hlinkClick r:id="rId4"/>
              </a:rPr>
              <a:t>Availability of charging points for electric vehicles</a:t>
            </a:r>
            <a:endParaRPr lang="pt-PT"/>
          </a:p>
          <a:p>
            <a:pPr marL="285750" lvl="1" indent="-285750">
              <a:buFont typeface="Arial"/>
              <a:buChar char="•"/>
            </a:pPr>
            <a:r>
              <a:rPr lang="en-US">
                <a:hlinkClick r:id="rId5"/>
              </a:rPr>
              <a:t>Availability of filling stations</a:t>
            </a:r>
            <a:endParaRPr lang="pt-PT"/>
          </a:p>
          <a:p>
            <a:pPr marL="285750" lvl="1" indent="-285750">
              <a:buFont typeface="Arial"/>
              <a:buChar char="•"/>
            </a:pPr>
            <a:r>
              <a:rPr lang="en-US">
                <a:hlinkClick r:id="rId6"/>
              </a:rPr>
              <a:t>Location and conditions of charging points</a:t>
            </a:r>
            <a:endParaRPr lang="pt-PT"/>
          </a:p>
          <a:p>
            <a:pPr marL="285750" lvl="1" indent="-285750">
              <a:buFont typeface="Arial"/>
              <a:buChar char="•"/>
            </a:pPr>
            <a:r>
              <a:rPr lang="en-US">
                <a:hlinkClick r:id="rId7"/>
              </a:rPr>
              <a:t>Location and conditions of filling stations</a:t>
            </a:r>
            <a:endParaRPr lang="pt-PT"/>
          </a:p>
          <a:p>
            <a:endParaRPr lang="en-US">
              <a:cs typeface="Calibri"/>
            </a:endParaRPr>
          </a:p>
        </p:txBody>
      </p:sp>
      <p:sp>
        <p:nvSpPr>
          <p:cNvPr id="4" name="Marcador de Posição do Número do Diapositivo 3"/>
          <p:cNvSpPr>
            <a:spLocks noGrp="1"/>
          </p:cNvSpPr>
          <p:nvPr>
            <p:ph type="sldNum" sz="quarter" idx="5"/>
          </p:nvPr>
        </p:nvSpPr>
        <p:spPr/>
        <p:txBody>
          <a:bodyPr/>
          <a:lstStyle/>
          <a:p>
            <a:fld id="{B49D7219-AEE8-42CE-96D6-BC569D5D0C53}" type="slidenum">
              <a:rPr lang="nl-NL" smtClean="0"/>
              <a:t>17</a:t>
            </a:fld>
            <a:endParaRPr lang="nl-NL"/>
          </a:p>
        </p:txBody>
      </p:sp>
    </p:spTree>
    <p:extLst>
      <p:ext uri="{BB962C8B-B14F-4D97-AF65-F5344CB8AC3E}">
        <p14:creationId xmlns:p14="http://schemas.microsoft.com/office/powerpoint/2010/main" val="1557159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pt-PT"/>
          </a:p>
          <a:p>
            <a:endParaRPr lang="en-US"/>
          </a:p>
        </p:txBody>
      </p:sp>
      <p:sp>
        <p:nvSpPr>
          <p:cNvPr id="4" name="Slide Number Placeholder 3"/>
          <p:cNvSpPr>
            <a:spLocks noGrp="1"/>
          </p:cNvSpPr>
          <p:nvPr>
            <p:ph type="sldNum" sz="quarter" idx="5"/>
          </p:nvPr>
        </p:nvSpPr>
        <p:spPr/>
        <p:txBody>
          <a:bodyPr/>
          <a:lstStyle/>
          <a:p>
            <a:fld id="{AB95673B-7A5F-41D3-A254-2755C9074A46}" type="slidenum">
              <a:rPr lang="nl-NL" smtClean="0"/>
              <a:t>18</a:t>
            </a:fld>
            <a:endParaRPr lang="nl-NL"/>
          </a:p>
        </p:txBody>
      </p:sp>
    </p:spTree>
    <p:extLst>
      <p:ext uri="{BB962C8B-B14F-4D97-AF65-F5344CB8AC3E}">
        <p14:creationId xmlns:p14="http://schemas.microsoft.com/office/powerpoint/2010/main" val="30557068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9D298-6734-9D2A-E967-B39D265DE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97D8B5-920D-AE05-166C-D553B6709C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B7C3F7-0374-8521-5DF9-217D9A7F90C6}"/>
              </a:ext>
            </a:extLst>
          </p:cNvPr>
          <p:cNvSpPr>
            <a:spLocks noGrp="1"/>
          </p:cNvSpPr>
          <p:nvPr>
            <p:ph type="body" idx="1"/>
          </p:nvPr>
        </p:nvSpPr>
        <p:spPr/>
        <p:txBody>
          <a:bodyPr/>
          <a:lstStyle/>
          <a:p>
            <a:pPr marL="171450" indent="-171450">
              <a:buFont typeface="Arial" panose="020B0604020202020204" pitchFamily="34" charset="0"/>
              <a:buChar char="•"/>
            </a:pPr>
            <a:r>
              <a:rPr lang="en-GB"/>
              <a:t>We know that alternative fuels refer to (renewable/sustainable) energy sources other than fossil fuels</a:t>
            </a:r>
          </a:p>
          <a:p>
            <a:pPr marL="171450" indent="-171450">
              <a:buFont typeface="Arial" panose="020B0604020202020204" pitchFamily="34" charset="0"/>
              <a:buChar char="•"/>
            </a:pPr>
            <a:r>
              <a:rPr lang="en-GB"/>
              <a:t>What exact data in this regard are we looking into?</a:t>
            </a:r>
          </a:p>
          <a:p>
            <a:pPr marL="628650" lvl="1" indent="-171450">
              <a:buFont typeface="Arial" panose="020B0604020202020204" pitchFamily="34" charset="0"/>
              <a:buChar char="•"/>
            </a:pPr>
            <a:r>
              <a:rPr lang="en-GB"/>
              <a:t>We looked at legislation (delegated regulations of the ITS directive)</a:t>
            </a:r>
          </a:p>
          <a:p>
            <a:pPr marL="628650" lvl="1" indent="-171450">
              <a:buFont typeface="Arial" panose="020B0604020202020204" pitchFamily="34" charset="0"/>
              <a:buChar char="•"/>
            </a:pPr>
            <a:r>
              <a:rPr lang="en-GB"/>
              <a:t>Some data was available in the RTTI, from 2022, namely (table)</a:t>
            </a:r>
          </a:p>
          <a:p>
            <a:pPr marL="628650" lvl="1" indent="-171450">
              <a:buFont typeface="Arial" panose="020B0604020202020204" pitchFamily="34" charset="0"/>
              <a:buChar char="•"/>
            </a:pPr>
            <a:r>
              <a:rPr lang="en-GB"/>
              <a:t>However, the RTTI had only 2 categories and 6 datatypes limited to location, availability and price of recharging and refuelling points…</a:t>
            </a:r>
          </a:p>
          <a:p>
            <a:pPr marL="628650" lvl="1" indent="-171450">
              <a:buFont typeface="Arial" panose="020B0604020202020204" pitchFamily="34" charset="0"/>
              <a:buChar char="•"/>
            </a:pPr>
            <a:r>
              <a:rPr lang="en-GB"/>
              <a:t>This is limited for building a comprehensive quality framework… (link to next slide)</a:t>
            </a:r>
          </a:p>
          <a:p>
            <a:pPr marL="628650" lvl="1" indent="-171450">
              <a:buFont typeface="Arial" panose="020B0604020202020204" pitchFamily="34" charset="0"/>
              <a:buChar char="•"/>
            </a:pPr>
            <a:endParaRPr lang="en-GB"/>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FDB480AE-306F-AD84-F3EA-876B77F2A72E}"/>
              </a:ext>
            </a:extLst>
          </p:cNvPr>
          <p:cNvSpPr>
            <a:spLocks noGrp="1"/>
          </p:cNvSpPr>
          <p:nvPr>
            <p:ph type="sldNum" sz="quarter" idx="5"/>
          </p:nvPr>
        </p:nvSpPr>
        <p:spPr/>
        <p:txBody>
          <a:bodyPr/>
          <a:lstStyle/>
          <a:p>
            <a:fld id="{93C0A424-DD45-4239-9F90-3E8AC59C4B78}" type="slidenum">
              <a:rPr lang="en-GB" smtClean="0"/>
              <a:t>24</a:t>
            </a:fld>
            <a:endParaRPr lang="en-GB"/>
          </a:p>
        </p:txBody>
      </p:sp>
    </p:spTree>
    <p:extLst>
      <p:ext uri="{BB962C8B-B14F-4D97-AF65-F5344CB8AC3E}">
        <p14:creationId xmlns:p14="http://schemas.microsoft.com/office/powerpoint/2010/main" val="20866025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20E090-E415-D8B3-300D-53C7F2FAEA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3EBF7E-478F-7BA8-1195-719A716715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D416-3D4E-1AFE-3DFC-32FAB1DDE12F}"/>
              </a:ext>
            </a:extLst>
          </p:cNvPr>
          <p:cNvSpPr>
            <a:spLocks noGrp="1"/>
          </p:cNvSpPr>
          <p:nvPr>
            <p:ph type="body" idx="1"/>
          </p:nvPr>
        </p:nvSpPr>
        <p:spPr/>
        <p:txBody>
          <a:bodyPr/>
          <a:lstStyle/>
          <a:p>
            <a:pPr marL="171450" indent="-171450">
              <a:buFont typeface="Arial" panose="020B0604020202020204" pitchFamily="34" charset="0"/>
              <a:buChar char="•"/>
            </a:pPr>
            <a:r>
              <a:rPr lang="en-GB"/>
              <a:t>This year, draft versions of the AFIR implementing and Delegated Acts on data have been made available</a:t>
            </a:r>
          </a:p>
          <a:p>
            <a:pPr marL="171450" indent="-171450">
              <a:buFont typeface="Arial" panose="020B0604020202020204" pitchFamily="34" charset="0"/>
              <a:buChar char="•"/>
            </a:pPr>
            <a:r>
              <a:rPr lang="en-GB"/>
              <a:t>Now, there is a comprehensive description of AF data</a:t>
            </a:r>
          </a:p>
          <a:p>
            <a:pPr marL="171450" indent="-171450">
              <a:buFont typeface="Arial" panose="020B0604020202020204" pitchFamily="34" charset="0"/>
              <a:buChar char="•"/>
            </a:pPr>
            <a:r>
              <a:rPr lang="en-GB"/>
              <a:t>7 categories and more than 40 datatypes include a wider range of dynamic and static information on AF</a:t>
            </a:r>
          </a:p>
          <a:p>
            <a:pPr marL="171450" indent="-171450">
              <a:buFont typeface="Arial" panose="020B0604020202020204" pitchFamily="34" charset="0"/>
              <a:buChar char="•"/>
            </a:pPr>
            <a:r>
              <a:rPr lang="en-GB"/>
              <a:t>The table presented is not complete (as it didn’t fit into the slide)</a:t>
            </a:r>
          </a:p>
          <a:p>
            <a:pPr marL="171450" indent="-171450">
              <a:buFont typeface="Arial" panose="020B0604020202020204" pitchFamily="34" charset="0"/>
              <a:buChar char="•"/>
            </a:pPr>
            <a:r>
              <a:rPr lang="en-GB"/>
              <a:t>But I bolded some terms so you could see that there are several types in addition to price, location and availability</a:t>
            </a:r>
          </a:p>
          <a:p>
            <a:pPr marL="171450" indent="-171450">
              <a:buFont typeface="Arial" panose="020B0604020202020204" pitchFamily="34" charset="0"/>
              <a:buChar char="•"/>
            </a:pPr>
            <a:r>
              <a:rPr lang="en-GB"/>
              <a:t>E.g., type of connector, hydrogen pressure, and so on…</a:t>
            </a:r>
          </a:p>
          <a:p>
            <a:pPr marL="171450" indent="-171450">
              <a:buFont typeface="Arial" panose="020B0604020202020204" pitchFamily="34" charset="0"/>
              <a:buChar char="•"/>
            </a:pPr>
            <a:r>
              <a:rPr lang="en-GB"/>
              <a:t>This is the data we considered when developing the framework!</a:t>
            </a:r>
          </a:p>
        </p:txBody>
      </p:sp>
      <p:sp>
        <p:nvSpPr>
          <p:cNvPr id="4" name="Slide Number Placeholder 3">
            <a:extLst>
              <a:ext uri="{FF2B5EF4-FFF2-40B4-BE49-F238E27FC236}">
                <a16:creationId xmlns:a16="http://schemas.microsoft.com/office/drawing/2014/main" id="{75CD0365-EC64-BB58-145F-35B81D89AD91}"/>
              </a:ext>
            </a:extLst>
          </p:cNvPr>
          <p:cNvSpPr>
            <a:spLocks noGrp="1"/>
          </p:cNvSpPr>
          <p:nvPr>
            <p:ph type="sldNum" sz="quarter" idx="5"/>
          </p:nvPr>
        </p:nvSpPr>
        <p:spPr/>
        <p:txBody>
          <a:bodyPr/>
          <a:lstStyle/>
          <a:p>
            <a:fld id="{93C0A424-DD45-4239-9F90-3E8AC59C4B78}" type="slidenum">
              <a:rPr lang="en-GB" smtClean="0"/>
              <a:t>25</a:t>
            </a:fld>
            <a:endParaRPr lang="en-GB"/>
          </a:p>
        </p:txBody>
      </p:sp>
    </p:spTree>
    <p:extLst>
      <p:ext uri="{BB962C8B-B14F-4D97-AF65-F5344CB8AC3E}">
        <p14:creationId xmlns:p14="http://schemas.microsoft.com/office/powerpoint/2010/main" val="21890048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414227-8491-26CA-2CD8-D1C52F86E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B7BB9-1611-B55A-F110-712D26621C2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A6055E-4BD3-D1D7-0367-B701C319E941}"/>
              </a:ext>
            </a:extLst>
          </p:cNvPr>
          <p:cNvSpPr>
            <a:spLocks noGrp="1"/>
          </p:cNvSpPr>
          <p:nvPr>
            <p:ph type="body" idx="1"/>
          </p:nvPr>
        </p:nvSpPr>
        <p:spPr/>
        <p:txBody>
          <a:bodyPr/>
          <a:lstStyle/>
          <a:p>
            <a:pPr marL="171450" indent="-171450">
              <a:buFont typeface="Arial" panose="020B0604020202020204" pitchFamily="34" charset="0"/>
              <a:buChar char="•"/>
            </a:pPr>
            <a:r>
              <a:rPr lang="en-GB"/>
              <a:t>Now we know which data we are dealing with… we need to define our quality criteria</a:t>
            </a:r>
          </a:p>
          <a:p>
            <a:pPr marL="171450" indent="-171450">
              <a:buFont typeface="Arial" panose="020B0604020202020204" pitchFamily="34" charset="0"/>
              <a:buChar char="•"/>
            </a:pPr>
            <a:r>
              <a:rPr lang="en-GB"/>
              <a:t>We did the same process from the UVAR DQF – that is – based on the same structuring of quality dimensions</a:t>
            </a:r>
          </a:p>
          <a:p>
            <a:pPr marL="171450" indent="-171450">
              <a:buFont typeface="Arial" panose="020B0604020202020204" pitchFamily="34" charset="0"/>
              <a:buChar char="•"/>
            </a:pPr>
            <a:r>
              <a:rPr lang="en-GB"/>
              <a:t>But now, to tailor these quality dimensions to specific AF-related criteria, we based on inputs from:</a:t>
            </a:r>
          </a:p>
          <a:p>
            <a:pPr marL="628650" lvl="1" indent="-171450">
              <a:buFont typeface="Arial" panose="020B0604020202020204" pitchFamily="34" charset="0"/>
              <a:buChar char="•"/>
            </a:pPr>
            <a:r>
              <a:rPr lang="en-GB"/>
              <a:t>IDACS project - presentations, reports, and discussion with participants</a:t>
            </a:r>
          </a:p>
          <a:p>
            <a:pPr marL="628650" lvl="1" indent="-171450">
              <a:buFont typeface="Arial" panose="020B0604020202020204" pitchFamily="34" charset="0"/>
              <a:buChar char="•"/>
            </a:pPr>
            <a:r>
              <a:rPr lang="en-GB"/>
              <a:t>STF - close contact with the leads of the STF group (EC)</a:t>
            </a:r>
          </a:p>
          <a:p>
            <a:pPr marL="628650" lvl="1" indent="-171450">
              <a:buFont typeface="Arial" panose="020B0604020202020204" pitchFamily="34" charset="0"/>
              <a:buChar char="•"/>
            </a:pPr>
            <a:r>
              <a:rPr lang="en-GB"/>
              <a:t>AFIR and IA on data - main inputs came from legislative efforts </a:t>
            </a:r>
          </a:p>
          <a:p>
            <a:pPr marL="171450" indent="-171450">
              <a:buFont typeface="Arial" panose="020B0604020202020204" pitchFamily="34" charset="0"/>
              <a:buChar char="•"/>
            </a:pPr>
            <a:endParaRPr lang="en-GB"/>
          </a:p>
          <a:p>
            <a:pPr marL="628650" lvl="1" indent="-171450">
              <a:buFont typeface="Arial" panose="020B0604020202020204" pitchFamily="34" charset="0"/>
              <a:buChar char="•"/>
            </a:pPr>
            <a:endParaRPr lang="en-GB"/>
          </a:p>
          <a:p>
            <a:pPr marL="171450" indent="-171450">
              <a:buFont typeface="Arial" panose="020B0604020202020204" pitchFamily="34" charset="0"/>
              <a:buChar char="•"/>
            </a:pPr>
            <a:endParaRPr lang="en-GB"/>
          </a:p>
        </p:txBody>
      </p:sp>
      <p:sp>
        <p:nvSpPr>
          <p:cNvPr id="4" name="Slide Number Placeholder 3">
            <a:extLst>
              <a:ext uri="{FF2B5EF4-FFF2-40B4-BE49-F238E27FC236}">
                <a16:creationId xmlns:a16="http://schemas.microsoft.com/office/drawing/2014/main" id="{634C7C1D-4F82-431D-EAA9-56B5B8B9F98B}"/>
              </a:ext>
            </a:extLst>
          </p:cNvPr>
          <p:cNvSpPr>
            <a:spLocks noGrp="1"/>
          </p:cNvSpPr>
          <p:nvPr>
            <p:ph type="sldNum" sz="quarter" idx="5"/>
          </p:nvPr>
        </p:nvSpPr>
        <p:spPr/>
        <p:txBody>
          <a:bodyPr/>
          <a:lstStyle/>
          <a:p>
            <a:fld id="{93C0A424-DD45-4239-9F90-3E8AC59C4B78}" type="slidenum">
              <a:rPr lang="en-GB" smtClean="0"/>
              <a:t>26</a:t>
            </a:fld>
            <a:endParaRPr lang="en-GB"/>
          </a:p>
        </p:txBody>
      </p:sp>
    </p:spTree>
    <p:extLst>
      <p:ext uri="{BB962C8B-B14F-4D97-AF65-F5344CB8AC3E}">
        <p14:creationId xmlns:p14="http://schemas.microsoft.com/office/powerpoint/2010/main" val="2732721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D5CA6-BFA9-7297-29E0-5010C3D394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CF4ABC-2DF6-5FAA-A510-7BA4DB50FF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1047B-3846-ADC3-3A98-1277092DD4C4}"/>
              </a:ext>
            </a:extLst>
          </p:cNvPr>
          <p:cNvSpPr>
            <a:spLocks noGrp="1"/>
          </p:cNvSpPr>
          <p:nvPr>
            <p:ph type="body" idx="1"/>
          </p:nvPr>
        </p:nvSpPr>
        <p:spPr/>
        <p:txBody>
          <a:bodyPr/>
          <a:lstStyle/>
          <a:p>
            <a:pPr marL="171450" indent="-171450">
              <a:buFont typeface="Arial" panose="020B0604020202020204" pitchFamily="34" charset="0"/>
              <a:buChar char="•"/>
            </a:pPr>
            <a:r>
              <a:rPr lang="en-GB"/>
              <a:t>… we came up with a first version of the quality criteria for </a:t>
            </a:r>
            <a:r>
              <a:rPr lang="en-GB" err="1"/>
              <a:t>Alternatvie</a:t>
            </a:r>
            <a:r>
              <a:rPr lang="en-GB"/>
              <a:t> Fuels data</a:t>
            </a:r>
          </a:p>
          <a:p>
            <a:pPr marL="171450" indent="-171450">
              <a:buFont typeface="Arial" panose="020B0604020202020204" pitchFamily="34" charset="0"/>
              <a:buChar char="•"/>
            </a:pPr>
            <a:r>
              <a:rPr lang="en-GB"/>
              <a:t>Refer to the numbers</a:t>
            </a:r>
          </a:p>
          <a:p>
            <a:pPr marL="171450" indent="-171450">
              <a:buFont typeface="Arial" panose="020B0604020202020204" pitchFamily="34" charset="0"/>
              <a:buChar char="•"/>
            </a:pPr>
            <a:r>
              <a:rPr lang="en-GB"/>
              <a:t>Some criteria have very similar metrics to the ones we had in UVARs, such as:</a:t>
            </a:r>
          </a:p>
          <a:p>
            <a:pPr marL="628650" lvl="1" indent="-171450">
              <a:buFont typeface="Arial" panose="020B0604020202020204" pitchFamily="34" charset="0"/>
              <a:buChar char="•"/>
            </a:pPr>
            <a:r>
              <a:rPr lang="en-GB"/>
              <a:t>Level of accessibility and NAP accessibility (accessibility dimension)</a:t>
            </a:r>
          </a:p>
          <a:p>
            <a:pPr marL="628650" lvl="1" indent="-171450">
              <a:buFont typeface="Arial" panose="020B0604020202020204" pitchFamily="34" charset="0"/>
              <a:buChar char="•"/>
            </a:pPr>
            <a:r>
              <a:rPr lang="en-GB"/>
              <a:t>Compliance with recommended data standards -&gt; according to the IA on data, AF data should also comply with D2</a:t>
            </a:r>
          </a:p>
          <a:p>
            <a:pPr marL="628650" lvl="1" indent="-171450">
              <a:buFont typeface="Arial" panose="020B0604020202020204" pitchFamily="34" charset="0"/>
              <a:buChar char="•"/>
            </a:pPr>
            <a:r>
              <a:rPr lang="en-GB"/>
              <a:t>Binary classification for data duplication –&gt; which can be applied to several datatypes</a:t>
            </a:r>
          </a:p>
          <a:p>
            <a:pPr marL="171450" lvl="0" indent="-171450">
              <a:buFont typeface="Arial" panose="020B0604020202020204" pitchFamily="34" charset="0"/>
              <a:buChar char="•"/>
            </a:pPr>
            <a:r>
              <a:rPr lang="en-GB"/>
              <a:t>Other similar criteria were comprised of very different metrics due to the nature of AF data:</a:t>
            </a:r>
          </a:p>
          <a:p>
            <a:pPr marL="628650" lvl="1" indent="-171450">
              <a:buFont typeface="Arial" panose="020B0604020202020204" pitchFamily="34" charset="0"/>
              <a:buChar char="•"/>
            </a:pPr>
            <a:r>
              <a:rPr lang="en-GB"/>
              <a:t>The best example is currency dimension, since the recommendations for frequency from the IA on data are rather different from the ones for UVAR</a:t>
            </a:r>
          </a:p>
          <a:p>
            <a:pPr marL="628650" lvl="1" indent="-171450">
              <a:buFont typeface="Arial" panose="020B0604020202020204" pitchFamily="34" charset="0"/>
              <a:buChar char="•"/>
            </a:pPr>
            <a:r>
              <a:rPr lang="en-GB"/>
              <a:t>While UVARs mostly deal with static data, AF regards ad hoc price, availability, which are dynamic information</a:t>
            </a:r>
          </a:p>
          <a:p>
            <a:pPr marL="171450" lvl="0" indent="-171450">
              <a:buFont typeface="Arial" panose="020B0604020202020204" pitchFamily="34" charset="0"/>
              <a:buChar char="•"/>
            </a:pPr>
            <a:r>
              <a:rPr lang="en-GB"/>
              <a:t>Other criteria were defined particularly for the alternative fuels use case, such as the ones regarding completeness and correctness dimensions</a:t>
            </a:r>
            <a:br>
              <a:rPr lang="en-GB"/>
            </a:br>
            <a:endParaRPr lang="en-GB"/>
          </a:p>
        </p:txBody>
      </p:sp>
      <p:sp>
        <p:nvSpPr>
          <p:cNvPr id="4" name="Slide Number Placeholder 3">
            <a:extLst>
              <a:ext uri="{FF2B5EF4-FFF2-40B4-BE49-F238E27FC236}">
                <a16:creationId xmlns:a16="http://schemas.microsoft.com/office/drawing/2014/main" id="{77B4454C-2153-09A5-ECF6-6B71E00A01C3}"/>
              </a:ext>
            </a:extLst>
          </p:cNvPr>
          <p:cNvSpPr>
            <a:spLocks noGrp="1"/>
          </p:cNvSpPr>
          <p:nvPr>
            <p:ph type="sldNum" sz="quarter" idx="5"/>
          </p:nvPr>
        </p:nvSpPr>
        <p:spPr/>
        <p:txBody>
          <a:bodyPr/>
          <a:lstStyle/>
          <a:p>
            <a:fld id="{93C0A424-DD45-4239-9F90-3E8AC59C4B78}" type="slidenum">
              <a:rPr lang="en-GB" smtClean="0"/>
              <a:t>27</a:t>
            </a:fld>
            <a:endParaRPr lang="en-GB"/>
          </a:p>
        </p:txBody>
      </p:sp>
    </p:spTree>
    <p:extLst>
      <p:ext uri="{BB962C8B-B14F-4D97-AF65-F5344CB8AC3E}">
        <p14:creationId xmlns:p14="http://schemas.microsoft.com/office/powerpoint/2010/main" val="678086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0D520-BBD0-9F09-100F-60E05D674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792D44-0F0C-2839-6633-8A9C8DEC0B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8DF07D-B35D-8DC6-CFD7-83827633731D}"/>
              </a:ext>
            </a:extLst>
          </p:cNvPr>
          <p:cNvSpPr>
            <a:spLocks noGrp="1"/>
          </p:cNvSpPr>
          <p:nvPr>
            <p:ph type="body" idx="1"/>
          </p:nvPr>
        </p:nvSpPr>
        <p:spPr/>
        <p:txBody>
          <a:bodyPr/>
          <a:lstStyle/>
          <a:p>
            <a:pPr marL="171450" indent="-171450">
              <a:buFont typeface="Arial" panose="020B0604020202020204" pitchFamily="34" charset="0"/>
              <a:buChar char="•"/>
            </a:pPr>
            <a:r>
              <a:rPr lang="en-GB"/>
              <a:t>Deep diving into some of our criteria and metrics… especially the ones that were defined particularly for the AF use case</a:t>
            </a:r>
          </a:p>
          <a:p>
            <a:pPr marL="171450" indent="-171450">
              <a:buFont typeface="Arial" panose="020B0604020202020204" pitchFamily="34" charset="0"/>
              <a:buChar char="•"/>
            </a:pPr>
            <a:r>
              <a:rPr lang="en-GB"/>
              <a:t>Again, here is a “stretch” of our summary table</a:t>
            </a:r>
          </a:p>
          <a:p>
            <a:pPr marL="171450" indent="-171450">
              <a:buFont typeface="Arial" panose="020B0604020202020204" pitchFamily="34" charset="0"/>
              <a:buChar char="•"/>
            </a:pPr>
            <a:r>
              <a:rPr lang="en-GB"/>
              <a:t>Dimension – Criterion – Metrics – Formulation – Possible Values (input values by the evaluator)</a:t>
            </a:r>
          </a:p>
          <a:p>
            <a:pPr marL="171450" indent="-171450">
              <a:buFont typeface="Arial" panose="020B0604020202020204" pitchFamily="34" charset="0"/>
              <a:buChar char="•"/>
            </a:pPr>
            <a:r>
              <a:rPr lang="en-GB"/>
              <a:t>Regarding completeness…</a:t>
            </a:r>
          </a:p>
          <a:p>
            <a:pPr marL="171450" indent="-171450">
              <a:buFont typeface="Arial" panose="020B0604020202020204" pitchFamily="34" charset="0"/>
              <a:buChar char="•"/>
            </a:pPr>
            <a:r>
              <a:rPr lang="en-GB"/>
              <a:t>Regarding correctness…</a:t>
            </a:r>
          </a:p>
          <a:p>
            <a:pPr marL="171450" indent="-171450">
              <a:buFont typeface="Arial" panose="020B0604020202020204" pitchFamily="34" charset="0"/>
              <a:buChar char="•"/>
            </a:pPr>
            <a:r>
              <a:rPr lang="en-GB"/>
              <a:t>Regarding API availability…</a:t>
            </a:r>
          </a:p>
        </p:txBody>
      </p:sp>
      <p:sp>
        <p:nvSpPr>
          <p:cNvPr id="4" name="Slide Number Placeholder 3">
            <a:extLst>
              <a:ext uri="{FF2B5EF4-FFF2-40B4-BE49-F238E27FC236}">
                <a16:creationId xmlns:a16="http://schemas.microsoft.com/office/drawing/2014/main" id="{2EF3994C-8C37-4AB5-2CA6-3D6C6E8A224B}"/>
              </a:ext>
            </a:extLst>
          </p:cNvPr>
          <p:cNvSpPr>
            <a:spLocks noGrp="1"/>
          </p:cNvSpPr>
          <p:nvPr>
            <p:ph type="sldNum" sz="quarter" idx="5"/>
          </p:nvPr>
        </p:nvSpPr>
        <p:spPr/>
        <p:txBody>
          <a:bodyPr/>
          <a:lstStyle/>
          <a:p>
            <a:fld id="{93C0A424-DD45-4239-9F90-3E8AC59C4B78}" type="slidenum">
              <a:rPr lang="en-GB" smtClean="0"/>
              <a:t>28</a:t>
            </a:fld>
            <a:endParaRPr lang="en-GB"/>
          </a:p>
        </p:txBody>
      </p:sp>
    </p:spTree>
    <p:extLst>
      <p:ext uri="{BB962C8B-B14F-4D97-AF65-F5344CB8AC3E}">
        <p14:creationId xmlns:p14="http://schemas.microsoft.com/office/powerpoint/2010/main" val="30422426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D407-7172-3419-D609-201E575766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FFF8DC-77AE-CE4C-F1CD-D8FB9C0919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9C26AB-5C56-7B24-6CA5-273141994417}"/>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Because of this diversity in metrics, and to be able to compare multiple datasets, we proposed an assessment method to analyse the outcome of the evaluation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There is a generic approach – quite similar for different QFs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And an aggregated view, which:</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Normalizes the different metrics and calculates a weighted mean, which results in quality indicators for the different dimensions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We elaborated on an excel sheet that receives the input values from the evaluators, the weights (also received by the NAP operators, and automatically </a:t>
            </a:r>
            <a:r>
              <a:rPr lang="en-GB" sz="1800" err="1">
                <a:effectLst/>
                <a:latin typeface="Calibri" panose="020F0502020204030204" pitchFamily="34" charset="0"/>
              </a:rPr>
              <a:t>coimputes</a:t>
            </a:r>
            <a:r>
              <a:rPr lang="en-GB" sz="1800">
                <a:effectLst/>
                <a:latin typeface="Calibri" panose="020F0502020204030204" pitchFamily="34" charset="0"/>
              </a:rPr>
              <a:t> the quality indicators as output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800">
                <a:effectLst/>
                <a:latin typeface="Calibri" panose="020F0502020204030204" pitchFamily="34" charset="0"/>
              </a:rPr>
              <a:t>These are suggestions… evaluators can also use the criteria and adopt a different assessment method</a:t>
            </a:r>
          </a:p>
          <a:p>
            <a:endParaRPr lang="en-GB"/>
          </a:p>
        </p:txBody>
      </p:sp>
      <p:sp>
        <p:nvSpPr>
          <p:cNvPr id="4" name="Slide Number Placeholder 3">
            <a:extLst>
              <a:ext uri="{FF2B5EF4-FFF2-40B4-BE49-F238E27FC236}">
                <a16:creationId xmlns:a16="http://schemas.microsoft.com/office/drawing/2014/main" id="{E05867DD-DF51-0BC4-B48B-D3E4CD36CB5E}"/>
              </a:ext>
            </a:extLst>
          </p:cNvPr>
          <p:cNvSpPr>
            <a:spLocks noGrp="1"/>
          </p:cNvSpPr>
          <p:nvPr>
            <p:ph type="sldNum" sz="quarter" idx="5"/>
          </p:nvPr>
        </p:nvSpPr>
        <p:spPr/>
        <p:txBody>
          <a:bodyPr/>
          <a:lstStyle/>
          <a:p>
            <a:fld id="{93C0A424-DD45-4239-9F90-3E8AC59C4B78}" type="slidenum">
              <a:rPr lang="en-GB" smtClean="0"/>
              <a:t>29</a:t>
            </a:fld>
            <a:endParaRPr lang="en-GB"/>
          </a:p>
        </p:txBody>
      </p:sp>
    </p:spTree>
    <p:extLst>
      <p:ext uri="{BB962C8B-B14F-4D97-AF65-F5344CB8AC3E}">
        <p14:creationId xmlns:p14="http://schemas.microsoft.com/office/powerpoint/2010/main" val="993833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DF56A-8C6B-6B4B-CF25-5ACCF881FE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86EC2E-4F17-0C70-D992-9D1B1AB403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391394-6DD1-1527-0D0E-DDA58DDF3B4F}"/>
              </a:ext>
            </a:extLst>
          </p:cNvPr>
          <p:cNvSpPr>
            <a:spLocks noGrp="1"/>
          </p:cNvSpPr>
          <p:nvPr>
            <p:ph type="body" idx="1"/>
          </p:nvPr>
        </p:nvSpPr>
        <p:spPr/>
        <p:txBody>
          <a:bodyPr/>
          <a:lstStyle/>
          <a:p>
            <a:pPr rtl="0" fontAlgn="ctr">
              <a:buFont typeface="+mj-lt"/>
              <a:buNone/>
            </a:pPr>
            <a:r>
              <a:rPr lang="en-GB" sz="1100" b="0" i="0">
                <a:effectLst/>
                <a:latin typeface="Calibri" panose="020F0502020204030204" pitchFamily="34" charset="0"/>
              </a:rPr>
              <a:t>2.5 – Final remarks:</a:t>
            </a:r>
          </a:p>
          <a:p>
            <a:pPr marL="742950" lvl="1" indent="-285750" rtl="0" fontAlgn="ctr">
              <a:buFont typeface="+mj-lt"/>
              <a:buAutoNum type="romanLcPeriod"/>
            </a:pPr>
            <a:r>
              <a:rPr lang="en-GB" sz="1100" b="0" i="0">
                <a:effectLst/>
                <a:latin typeface="Calibri" panose="020F0502020204030204" pitchFamily="34" charset="0"/>
              </a:rPr>
              <a:t>Real-world implementation (case study) was not possible</a:t>
            </a:r>
          </a:p>
          <a:p>
            <a:pPr marL="1200150" lvl="2" indent="-285750" rtl="0" fontAlgn="ctr">
              <a:buFont typeface="+mj-lt"/>
              <a:buAutoNum type="romanLcPeriod"/>
            </a:pPr>
            <a:r>
              <a:rPr lang="en-GB" sz="1100" b="0" i="0">
                <a:effectLst/>
                <a:latin typeface="Calibri" panose="020F0502020204030204" pitchFamily="34" charset="0"/>
              </a:rPr>
              <a:t>We finalised the quality criteria earlier this year, when the draft version of the IA on data was made available</a:t>
            </a:r>
          </a:p>
          <a:p>
            <a:pPr marL="1200150" lvl="2" indent="-285750" rtl="0" fontAlgn="ctr">
              <a:buFont typeface="+mj-lt"/>
              <a:buAutoNum type="romanLcPeriod"/>
            </a:pPr>
            <a:r>
              <a:rPr lang="en-GB" sz="1100" b="0" i="0">
                <a:effectLst/>
                <a:latin typeface="Calibri" panose="020F0502020204030204" pitchFamily="34" charset="0"/>
              </a:rPr>
              <a:t>The case study, therefore, was not possible in time</a:t>
            </a:r>
          </a:p>
          <a:p>
            <a:pPr marL="742950" lvl="1" indent="-285750" rtl="0" fontAlgn="ctr">
              <a:buFont typeface="+mj-lt"/>
              <a:buAutoNum type="romanLcPeriod"/>
            </a:pPr>
            <a:r>
              <a:rPr lang="en-GB" sz="1100" b="0" i="0">
                <a:effectLst/>
                <a:latin typeface="Calibri" panose="020F0502020204030204" pitchFamily="34" charset="0"/>
              </a:rPr>
              <a:t>Other limitations:</a:t>
            </a:r>
          </a:p>
          <a:p>
            <a:pPr marL="1200150" lvl="2" indent="-285750" rtl="0" fontAlgn="ctr">
              <a:buFont typeface="+mj-lt"/>
              <a:buAutoNum type="romanLcPeriod"/>
            </a:pPr>
            <a:r>
              <a:rPr lang="en-GB" sz="1100" b="0" i="0">
                <a:effectLst/>
                <a:latin typeface="Calibri" panose="020F0502020204030204" pitchFamily="34" charset="0"/>
              </a:rPr>
              <a:t>We also struggled to find real-world datasets available to use… most CPOs do not provide data freely, which hindered us from performing the assessment</a:t>
            </a:r>
          </a:p>
          <a:p>
            <a:pPr marL="742950" lvl="1" indent="-285750" rtl="0" fontAlgn="ctr">
              <a:buFont typeface="+mj-lt"/>
              <a:buAutoNum type="romanLcPeriod"/>
            </a:pPr>
            <a:r>
              <a:rPr lang="en-GB" sz="1100" b="0" i="0">
                <a:effectLst/>
                <a:latin typeface="Calibri" panose="020F0502020204030204" pitchFamily="34" charset="0"/>
              </a:rPr>
              <a:t>Future work - Maybe for NAPCORE-X?</a:t>
            </a:r>
          </a:p>
          <a:p>
            <a:pPr marL="171450" indent="-171450">
              <a:buFont typeface="Arial" panose="020B0604020202020204" pitchFamily="34" charset="0"/>
              <a:buChar char="•"/>
            </a:pPr>
            <a:br>
              <a:rPr lang="en-GB"/>
            </a:br>
            <a:endParaRPr lang="en-GB"/>
          </a:p>
        </p:txBody>
      </p:sp>
      <p:sp>
        <p:nvSpPr>
          <p:cNvPr id="4" name="Slide Number Placeholder 3">
            <a:extLst>
              <a:ext uri="{FF2B5EF4-FFF2-40B4-BE49-F238E27FC236}">
                <a16:creationId xmlns:a16="http://schemas.microsoft.com/office/drawing/2014/main" id="{AAB1C07F-ECB7-29DA-0412-7921A4CA47AA}"/>
              </a:ext>
            </a:extLst>
          </p:cNvPr>
          <p:cNvSpPr>
            <a:spLocks noGrp="1"/>
          </p:cNvSpPr>
          <p:nvPr>
            <p:ph type="sldNum" sz="quarter" idx="5"/>
          </p:nvPr>
        </p:nvSpPr>
        <p:spPr/>
        <p:txBody>
          <a:bodyPr/>
          <a:lstStyle/>
          <a:p>
            <a:fld id="{93C0A424-DD45-4239-9F90-3E8AC59C4B78}" type="slidenum">
              <a:rPr lang="en-GB" smtClean="0"/>
              <a:t>30</a:t>
            </a:fld>
            <a:endParaRPr lang="en-GB"/>
          </a:p>
        </p:txBody>
      </p:sp>
    </p:spTree>
    <p:extLst>
      <p:ext uri="{BB962C8B-B14F-4D97-AF65-F5344CB8AC3E}">
        <p14:creationId xmlns:p14="http://schemas.microsoft.com/office/powerpoint/2010/main" val="34270419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7.jpe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656C6F3-B791-0C1C-8344-6842C748186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48779382" cy="27436014"/>
          </a:xfrm>
          <a:prstGeom prst="rect">
            <a:avLst/>
          </a:prstGeom>
        </p:spPr>
      </p:pic>
      <p:sp>
        <p:nvSpPr>
          <p:cNvPr id="2" name="Title 1"/>
          <p:cNvSpPr>
            <a:spLocks noGrp="1"/>
          </p:cNvSpPr>
          <p:nvPr>
            <p:ph type="title" hasCustomPrompt="1"/>
          </p:nvPr>
        </p:nvSpPr>
        <p:spPr>
          <a:xfrm>
            <a:off x="3298540" y="9328184"/>
            <a:ext cx="42063772" cy="3918641"/>
          </a:xfrm>
        </p:spPr>
        <p:txBody>
          <a:bodyPr anchor="b">
            <a:normAutofit/>
          </a:bodyPr>
          <a:lstStyle>
            <a:lvl1pPr>
              <a:defRPr sz="16000">
                <a:solidFill>
                  <a:schemeClr val="bg1"/>
                </a:solidFill>
              </a:defRPr>
            </a:lvl1pPr>
          </a:lstStyle>
          <a:p>
            <a:r>
              <a:rPr lang="nl-NL"/>
              <a:t>Presentation title</a:t>
            </a:r>
            <a:endParaRPr lang="en-US"/>
          </a:p>
        </p:txBody>
      </p:sp>
      <p:sp>
        <p:nvSpPr>
          <p:cNvPr id="3" name="Text Placeholder 2"/>
          <p:cNvSpPr>
            <a:spLocks noGrp="1"/>
          </p:cNvSpPr>
          <p:nvPr>
            <p:ph type="body" idx="1" hasCustomPrompt="1"/>
          </p:nvPr>
        </p:nvSpPr>
        <p:spPr>
          <a:xfrm>
            <a:off x="3244172" y="16956335"/>
            <a:ext cx="42063772" cy="1618741"/>
          </a:xfrm>
        </p:spPr>
        <p:txBody>
          <a:bodyPr>
            <a:normAutofit/>
          </a:bodyPr>
          <a:lstStyle>
            <a:lvl1pPr marL="0" indent="0">
              <a:buNone/>
              <a:defRPr sz="8000" b="0">
                <a:solidFill>
                  <a:schemeClr val="bg1"/>
                </a:solidFill>
              </a:defRPr>
            </a:lvl1pPr>
            <a:lvl2pPr marL="1714580" indent="0">
              <a:buNone/>
              <a:defRPr sz="7502">
                <a:solidFill>
                  <a:schemeClr val="tx1">
                    <a:tint val="75000"/>
                  </a:schemeClr>
                </a:solidFill>
              </a:defRPr>
            </a:lvl2pPr>
            <a:lvl3pPr marL="3429155" indent="0">
              <a:buNone/>
              <a:defRPr sz="6752">
                <a:solidFill>
                  <a:schemeClr val="tx1">
                    <a:tint val="75000"/>
                  </a:schemeClr>
                </a:solidFill>
              </a:defRPr>
            </a:lvl3pPr>
            <a:lvl4pPr marL="5143733" indent="0">
              <a:buNone/>
              <a:defRPr sz="6002">
                <a:solidFill>
                  <a:schemeClr val="tx1">
                    <a:tint val="75000"/>
                  </a:schemeClr>
                </a:solidFill>
              </a:defRPr>
            </a:lvl4pPr>
            <a:lvl5pPr marL="6858310" indent="0">
              <a:buNone/>
              <a:defRPr sz="6002">
                <a:solidFill>
                  <a:schemeClr val="tx1">
                    <a:tint val="75000"/>
                  </a:schemeClr>
                </a:solidFill>
              </a:defRPr>
            </a:lvl5pPr>
            <a:lvl6pPr marL="8572888" indent="0">
              <a:buNone/>
              <a:defRPr sz="6002">
                <a:solidFill>
                  <a:schemeClr val="tx1">
                    <a:tint val="75000"/>
                  </a:schemeClr>
                </a:solidFill>
              </a:defRPr>
            </a:lvl6pPr>
            <a:lvl7pPr marL="10287462" indent="0">
              <a:buNone/>
              <a:defRPr sz="6002">
                <a:solidFill>
                  <a:schemeClr val="tx1">
                    <a:tint val="75000"/>
                  </a:schemeClr>
                </a:solidFill>
              </a:defRPr>
            </a:lvl7pPr>
            <a:lvl8pPr marL="12002043" indent="0">
              <a:buNone/>
              <a:defRPr sz="6002">
                <a:solidFill>
                  <a:schemeClr val="tx1">
                    <a:tint val="75000"/>
                  </a:schemeClr>
                </a:solidFill>
              </a:defRPr>
            </a:lvl8pPr>
            <a:lvl9pPr marL="13716617" indent="0">
              <a:buNone/>
              <a:defRPr sz="6002">
                <a:solidFill>
                  <a:schemeClr val="tx1">
                    <a:tint val="75000"/>
                  </a:schemeClr>
                </a:solidFill>
              </a:defRPr>
            </a:lvl9pPr>
          </a:lstStyle>
          <a:p>
            <a:pPr lvl="0"/>
            <a:r>
              <a:rPr lang="nl-NL"/>
              <a:t>Session number</a:t>
            </a:r>
          </a:p>
        </p:txBody>
      </p:sp>
      <p:pic>
        <p:nvPicPr>
          <p:cNvPr id="4" name="Picture 3" descr="A white and black logo with stars">
            <a:extLst>
              <a:ext uri="{FF2B5EF4-FFF2-40B4-BE49-F238E27FC236}">
                <a16:creationId xmlns:a16="http://schemas.microsoft.com/office/drawing/2014/main" id="{EA135F7E-70B7-ED28-C460-AC948A2A61D0}"/>
              </a:ext>
            </a:extLst>
          </p:cNvPr>
          <p:cNvPicPr>
            <a:picLocks noChangeAspect="1"/>
          </p:cNvPicPr>
          <p:nvPr userDrawn="1"/>
        </p:nvPicPr>
        <p:blipFill>
          <a:blip r:embed="rId3"/>
          <a:stretch>
            <a:fillRect/>
          </a:stretch>
        </p:blipFill>
        <p:spPr>
          <a:xfrm>
            <a:off x="29996091" y="400295"/>
            <a:ext cx="19697700" cy="8927889"/>
          </a:xfrm>
          <a:prstGeom prst="rect">
            <a:avLst/>
          </a:prstGeom>
        </p:spPr>
      </p:pic>
      <p:pic>
        <p:nvPicPr>
          <p:cNvPr id="5" name="Picture 4">
            <a:extLst>
              <a:ext uri="{FF2B5EF4-FFF2-40B4-BE49-F238E27FC236}">
                <a16:creationId xmlns:a16="http://schemas.microsoft.com/office/drawing/2014/main" id="{D3A5B918-767A-7754-3FFD-3B2C3350B327}"/>
              </a:ext>
            </a:extLst>
          </p:cNvPr>
          <p:cNvPicPr>
            <a:picLocks noChangeAspect="1"/>
          </p:cNvPicPr>
          <p:nvPr userDrawn="1"/>
        </p:nvPicPr>
        <p:blipFill>
          <a:blip r:embed="rId4">
            <a:alphaModFix/>
            <a:extLst>
              <a:ext uri="{28A0092B-C50C-407E-A947-70E740481C1C}">
                <a14:useLocalDpi xmlns:a14="http://schemas.microsoft.com/office/drawing/2010/main"/>
              </a:ext>
            </a:extLst>
          </a:blip>
          <a:srcRect t="14059" b="14053"/>
          <a:stretch/>
        </p:blipFill>
        <p:spPr>
          <a:xfrm>
            <a:off x="794" y="22927733"/>
            <a:ext cx="48768794" cy="4504276"/>
          </a:xfrm>
          <a:prstGeom prst="rect">
            <a:avLst/>
          </a:prstGeom>
        </p:spPr>
      </p:pic>
      <p:sp>
        <p:nvSpPr>
          <p:cNvPr id="6" name="Text Placeholder 2">
            <a:extLst>
              <a:ext uri="{FF2B5EF4-FFF2-40B4-BE49-F238E27FC236}">
                <a16:creationId xmlns:a16="http://schemas.microsoft.com/office/drawing/2014/main" id="{942734CE-6F2E-3535-86E4-66693C454CF5}"/>
              </a:ext>
            </a:extLst>
          </p:cNvPr>
          <p:cNvSpPr>
            <a:spLocks noGrp="1"/>
          </p:cNvSpPr>
          <p:nvPr>
            <p:ph type="body" idx="10" hasCustomPrompt="1"/>
          </p:nvPr>
        </p:nvSpPr>
        <p:spPr>
          <a:xfrm>
            <a:off x="3298540" y="13593632"/>
            <a:ext cx="42063772" cy="1618741"/>
          </a:xfrm>
        </p:spPr>
        <p:txBody>
          <a:bodyPr>
            <a:normAutofit/>
          </a:bodyPr>
          <a:lstStyle>
            <a:lvl1pPr marL="0" indent="0">
              <a:buNone/>
              <a:defRPr sz="10000">
                <a:solidFill>
                  <a:schemeClr val="bg1"/>
                </a:solidFill>
              </a:defRPr>
            </a:lvl1pPr>
            <a:lvl2pPr marL="1714580" indent="0">
              <a:buNone/>
              <a:defRPr sz="7502">
                <a:solidFill>
                  <a:schemeClr val="tx1">
                    <a:tint val="75000"/>
                  </a:schemeClr>
                </a:solidFill>
              </a:defRPr>
            </a:lvl2pPr>
            <a:lvl3pPr marL="3429155" indent="0">
              <a:buNone/>
              <a:defRPr sz="6752">
                <a:solidFill>
                  <a:schemeClr val="tx1">
                    <a:tint val="75000"/>
                  </a:schemeClr>
                </a:solidFill>
              </a:defRPr>
            </a:lvl3pPr>
            <a:lvl4pPr marL="5143733" indent="0">
              <a:buNone/>
              <a:defRPr sz="6002">
                <a:solidFill>
                  <a:schemeClr val="tx1">
                    <a:tint val="75000"/>
                  </a:schemeClr>
                </a:solidFill>
              </a:defRPr>
            </a:lvl4pPr>
            <a:lvl5pPr marL="6858310" indent="0">
              <a:buNone/>
              <a:defRPr sz="6002">
                <a:solidFill>
                  <a:schemeClr val="tx1">
                    <a:tint val="75000"/>
                  </a:schemeClr>
                </a:solidFill>
              </a:defRPr>
            </a:lvl5pPr>
            <a:lvl6pPr marL="8572888" indent="0">
              <a:buNone/>
              <a:defRPr sz="6002">
                <a:solidFill>
                  <a:schemeClr val="tx1">
                    <a:tint val="75000"/>
                  </a:schemeClr>
                </a:solidFill>
              </a:defRPr>
            </a:lvl6pPr>
            <a:lvl7pPr marL="10287462" indent="0">
              <a:buNone/>
              <a:defRPr sz="6002">
                <a:solidFill>
                  <a:schemeClr val="tx1">
                    <a:tint val="75000"/>
                  </a:schemeClr>
                </a:solidFill>
              </a:defRPr>
            </a:lvl7pPr>
            <a:lvl8pPr marL="12002043" indent="0">
              <a:buNone/>
              <a:defRPr sz="6002">
                <a:solidFill>
                  <a:schemeClr val="tx1">
                    <a:tint val="75000"/>
                  </a:schemeClr>
                </a:solidFill>
              </a:defRPr>
            </a:lvl8pPr>
            <a:lvl9pPr marL="13716617" indent="0">
              <a:buNone/>
              <a:defRPr sz="6002">
                <a:solidFill>
                  <a:schemeClr val="tx1">
                    <a:tint val="75000"/>
                  </a:schemeClr>
                </a:solidFill>
              </a:defRPr>
            </a:lvl9pPr>
          </a:lstStyle>
          <a:p>
            <a:pPr lvl="0"/>
            <a:r>
              <a:rPr lang="nl-NL"/>
              <a:t>Speaker name</a:t>
            </a:r>
          </a:p>
        </p:txBody>
      </p:sp>
      <p:sp>
        <p:nvSpPr>
          <p:cNvPr id="8" name="Text Placeholder 2">
            <a:extLst>
              <a:ext uri="{FF2B5EF4-FFF2-40B4-BE49-F238E27FC236}">
                <a16:creationId xmlns:a16="http://schemas.microsoft.com/office/drawing/2014/main" id="{3E0A83EE-C07C-1801-C37B-2EB9338DAD81}"/>
              </a:ext>
            </a:extLst>
          </p:cNvPr>
          <p:cNvSpPr>
            <a:spLocks noGrp="1"/>
          </p:cNvSpPr>
          <p:nvPr>
            <p:ph type="body" idx="11" hasCustomPrompt="1"/>
          </p:nvPr>
        </p:nvSpPr>
        <p:spPr>
          <a:xfrm>
            <a:off x="3244172" y="15359782"/>
            <a:ext cx="42063772" cy="1618741"/>
          </a:xfrm>
        </p:spPr>
        <p:txBody>
          <a:bodyPr>
            <a:normAutofit/>
          </a:bodyPr>
          <a:lstStyle>
            <a:lvl1pPr marL="0" indent="0">
              <a:buNone/>
              <a:defRPr sz="10000" b="0">
                <a:solidFill>
                  <a:schemeClr val="bg1"/>
                </a:solidFill>
              </a:defRPr>
            </a:lvl1pPr>
            <a:lvl2pPr marL="1714580" indent="0">
              <a:buNone/>
              <a:defRPr sz="7502">
                <a:solidFill>
                  <a:schemeClr val="tx1">
                    <a:tint val="75000"/>
                  </a:schemeClr>
                </a:solidFill>
              </a:defRPr>
            </a:lvl2pPr>
            <a:lvl3pPr marL="3429155" indent="0">
              <a:buNone/>
              <a:defRPr sz="6752">
                <a:solidFill>
                  <a:schemeClr val="tx1">
                    <a:tint val="75000"/>
                  </a:schemeClr>
                </a:solidFill>
              </a:defRPr>
            </a:lvl3pPr>
            <a:lvl4pPr marL="5143733" indent="0">
              <a:buNone/>
              <a:defRPr sz="6002">
                <a:solidFill>
                  <a:schemeClr val="tx1">
                    <a:tint val="75000"/>
                  </a:schemeClr>
                </a:solidFill>
              </a:defRPr>
            </a:lvl4pPr>
            <a:lvl5pPr marL="6858310" indent="0">
              <a:buNone/>
              <a:defRPr sz="6002">
                <a:solidFill>
                  <a:schemeClr val="tx1">
                    <a:tint val="75000"/>
                  </a:schemeClr>
                </a:solidFill>
              </a:defRPr>
            </a:lvl5pPr>
            <a:lvl6pPr marL="8572888" indent="0">
              <a:buNone/>
              <a:defRPr sz="6002">
                <a:solidFill>
                  <a:schemeClr val="tx1">
                    <a:tint val="75000"/>
                  </a:schemeClr>
                </a:solidFill>
              </a:defRPr>
            </a:lvl6pPr>
            <a:lvl7pPr marL="10287462" indent="0">
              <a:buNone/>
              <a:defRPr sz="6002">
                <a:solidFill>
                  <a:schemeClr val="tx1">
                    <a:tint val="75000"/>
                  </a:schemeClr>
                </a:solidFill>
              </a:defRPr>
            </a:lvl7pPr>
            <a:lvl8pPr marL="12002043" indent="0">
              <a:buNone/>
              <a:defRPr sz="6002">
                <a:solidFill>
                  <a:schemeClr val="tx1">
                    <a:tint val="75000"/>
                  </a:schemeClr>
                </a:solidFill>
              </a:defRPr>
            </a:lvl8pPr>
            <a:lvl9pPr marL="13716617" indent="0">
              <a:buNone/>
              <a:defRPr sz="6002">
                <a:solidFill>
                  <a:schemeClr val="tx1">
                    <a:tint val="75000"/>
                  </a:schemeClr>
                </a:solidFill>
              </a:defRPr>
            </a:lvl9pPr>
          </a:lstStyle>
          <a:p>
            <a:pPr lvl="0"/>
            <a:r>
              <a:rPr lang="nl-NL"/>
              <a:t>Speaker Organisation</a:t>
            </a:r>
          </a:p>
        </p:txBody>
      </p:sp>
    </p:spTree>
    <p:extLst>
      <p:ext uri="{BB962C8B-B14F-4D97-AF65-F5344CB8AC3E}">
        <p14:creationId xmlns:p14="http://schemas.microsoft.com/office/powerpoint/2010/main" val="3981225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85C4C8-301A-C344-88F1-EF5B815C9C52}" type="datetimeFigureOut">
              <a:rPr lang="nl-NL" smtClean="0"/>
              <a:t>19-5-2025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D10876-40A5-084A-8919-ED6DAA90E35C}" type="slidenum">
              <a:rPr lang="nl-NL" smtClean="0"/>
              <a:t>‹#›</a:t>
            </a:fld>
            <a:endParaRPr lang="nl-NL"/>
          </a:p>
        </p:txBody>
      </p:sp>
      <p:pic>
        <p:nvPicPr>
          <p:cNvPr id="10" name="Picture 9">
            <a:extLst>
              <a:ext uri="{FF2B5EF4-FFF2-40B4-BE49-F238E27FC236}">
                <a16:creationId xmlns:a16="http://schemas.microsoft.com/office/drawing/2014/main" id="{61DA09E2-F51F-93B0-763C-9C06AC3C822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44" y="0"/>
            <a:ext cx="48762444" cy="27436014"/>
          </a:xfrm>
          <a:prstGeom prst="rect">
            <a:avLst/>
          </a:prstGeom>
        </p:spPr>
      </p:pic>
      <p:sp>
        <p:nvSpPr>
          <p:cNvPr id="13" name="Title 8">
            <a:extLst>
              <a:ext uri="{FF2B5EF4-FFF2-40B4-BE49-F238E27FC236}">
                <a16:creationId xmlns:a16="http://schemas.microsoft.com/office/drawing/2014/main" id="{98F6B705-E2EB-C06B-6A39-0B307F8A42AC}"/>
              </a:ext>
            </a:extLst>
          </p:cNvPr>
          <p:cNvSpPr>
            <a:spLocks noGrp="1"/>
          </p:cNvSpPr>
          <p:nvPr>
            <p:ph type="title"/>
          </p:nvPr>
        </p:nvSpPr>
        <p:spPr>
          <a:xfrm>
            <a:off x="3329657" y="885702"/>
            <a:ext cx="42063772" cy="3257797"/>
          </a:xfrm>
        </p:spPr>
        <p:txBody>
          <a:bodyPr>
            <a:normAutofit/>
          </a:bodyPr>
          <a:lstStyle>
            <a:lvl1pPr>
              <a:defRPr sz="15000">
                <a:solidFill>
                  <a:schemeClr val="bg1"/>
                </a:solidFill>
              </a:defRPr>
            </a:lvl1pPr>
          </a:lstStyle>
          <a:p>
            <a:r>
              <a:rPr lang="en-GB"/>
              <a:t>Click to edit Master title style</a:t>
            </a:r>
            <a:endParaRPr lang="fr-FR"/>
          </a:p>
        </p:txBody>
      </p:sp>
      <p:sp>
        <p:nvSpPr>
          <p:cNvPr id="7" name="Content Placeholder 6">
            <a:extLst>
              <a:ext uri="{FF2B5EF4-FFF2-40B4-BE49-F238E27FC236}">
                <a16:creationId xmlns:a16="http://schemas.microsoft.com/office/drawing/2014/main" id="{3426C052-9436-1C09-3C46-34B426048799}"/>
              </a:ext>
            </a:extLst>
          </p:cNvPr>
          <p:cNvSpPr>
            <a:spLocks noGrp="1"/>
          </p:cNvSpPr>
          <p:nvPr>
            <p:ph sz="quarter" idx="13"/>
          </p:nvPr>
        </p:nvSpPr>
        <p:spPr>
          <a:xfrm>
            <a:off x="3352800" y="5157788"/>
            <a:ext cx="42063988" cy="1707991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black and white logo&#10;&#10;AI-generated content may be incorrect.">
            <a:extLst>
              <a:ext uri="{FF2B5EF4-FFF2-40B4-BE49-F238E27FC236}">
                <a16:creationId xmlns:a16="http://schemas.microsoft.com/office/drawing/2014/main" id="{48B1DE09-DDC0-30BC-1420-922E72C63F8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9827201" y="23578646"/>
            <a:ext cx="7956247" cy="3606133"/>
          </a:xfrm>
          <a:prstGeom prst="rect">
            <a:avLst/>
          </a:prstGeom>
        </p:spPr>
      </p:pic>
    </p:spTree>
    <p:extLst>
      <p:ext uri="{BB962C8B-B14F-4D97-AF65-F5344CB8AC3E}">
        <p14:creationId xmlns:p14="http://schemas.microsoft.com/office/powerpoint/2010/main" val="31303799"/>
      </p:ext>
    </p:extLst>
  </p:cSld>
  <p:clrMapOvr>
    <a:masterClrMapping/>
  </p:clrMapOvr>
  <p:extLst>
    <p:ext uri="{DCECCB84-F9BA-43D5-87BE-67443E8EF086}">
      <p15:sldGuideLst xmlns:p15="http://schemas.microsoft.com/office/powerpoint/2012/main">
        <p15:guide id="1" orient="horz" pos="8640" userDrawn="1">
          <p15:clr>
            <a:srgbClr val="FBAE40"/>
          </p15:clr>
        </p15:guide>
        <p15:guide id="2" pos="15359"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ee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35863E8-B5B0-41DA-1D7A-CA3C49DC0AB8}"/>
              </a:ext>
            </a:extLst>
          </p:cNvPr>
          <p:cNvSpPr/>
          <p:nvPr userDrawn="1"/>
        </p:nvSpPr>
        <p:spPr>
          <a:xfrm>
            <a:off x="0" y="-33016"/>
            <a:ext cx="48769588" cy="27465015"/>
          </a:xfrm>
          <a:prstGeom prst="rect">
            <a:avLst/>
          </a:prstGeom>
          <a:solidFill>
            <a:srgbClr val="F9B56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D10876-40A5-084A-8919-ED6DAA90E35C}" type="slidenum">
              <a:rPr lang="nl-NL" smtClean="0"/>
              <a:t>‹#›</a:t>
            </a:fld>
            <a:endParaRPr lang="nl-NL"/>
          </a:p>
        </p:txBody>
      </p:sp>
      <p:sp>
        <p:nvSpPr>
          <p:cNvPr id="5" name="object 8">
            <a:extLst>
              <a:ext uri="{FF2B5EF4-FFF2-40B4-BE49-F238E27FC236}">
                <a16:creationId xmlns:a16="http://schemas.microsoft.com/office/drawing/2014/main" id="{6EC8D7D0-9F91-B257-4B49-FB3405B2F294}"/>
              </a:ext>
            </a:extLst>
          </p:cNvPr>
          <p:cNvSpPr txBox="1"/>
          <p:nvPr userDrawn="1"/>
        </p:nvSpPr>
        <p:spPr>
          <a:xfrm>
            <a:off x="3808041" y="21090251"/>
            <a:ext cx="25441910" cy="1038746"/>
          </a:xfrm>
          <a:prstGeom prst="rect">
            <a:avLst/>
          </a:prstGeom>
        </p:spPr>
        <p:txBody>
          <a:bodyPr vert="horz" wrap="square" lIns="0" tIns="11430" rIns="0" bIns="0" rtlCol="0">
            <a:spAutoFit/>
          </a:bodyPr>
          <a:lstStyle/>
          <a:p>
            <a:pPr marL="36830" marR="5080">
              <a:lnSpc>
                <a:spcPct val="119100"/>
              </a:lnSpc>
              <a:spcBef>
                <a:spcPts val="20865"/>
              </a:spcBef>
            </a:pPr>
            <a:r>
              <a:rPr sz="6000" b="1" spc="-10">
                <a:solidFill>
                  <a:srgbClr val="FFFFFF"/>
                </a:solidFill>
                <a:latin typeface="Gotham Bold" pitchFamily="2" charset="0"/>
                <a:cs typeface="Gotham Bold" pitchFamily="2" charset="0"/>
              </a:rPr>
              <a:t>itseuropeancongress.com</a:t>
            </a:r>
            <a:endParaRPr sz="6000" b="1">
              <a:latin typeface="Gotham Bold" pitchFamily="2" charset="0"/>
              <a:cs typeface="Gotham Bold" pitchFamily="2" charset="0"/>
            </a:endParaRPr>
          </a:p>
        </p:txBody>
      </p:sp>
      <p:grpSp>
        <p:nvGrpSpPr>
          <p:cNvPr id="12" name="object 5">
            <a:extLst>
              <a:ext uri="{FF2B5EF4-FFF2-40B4-BE49-F238E27FC236}">
                <a16:creationId xmlns:a16="http://schemas.microsoft.com/office/drawing/2014/main" id="{0C83AB64-F45D-254D-454B-8D34DD825639}"/>
              </a:ext>
            </a:extLst>
          </p:cNvPr>
          <p:cNvGrpSpPr/>
          <p:nvPr userDrawn="1"/>
        </p:nvGrpSpPr>
        <p:grpSpPr>
          <a:xfrm>
            <a:off x="39687316" y="14220267"/>
            <a:ext cx="7038643" cy="7038643"/>
            <a:chOff x="16250499" y="7486573"/>
            <a:chExt cx="2931795" cy="2931795"/>
          </a:xfrm>
        </p:grpSpPr>
        <p:sp>
          <p:nvSpPr>
            <p:cNvPr id="13" name="object 6">
              <a:extLst>
                <a:ext uri="{FF2B5EF4-FFF2-40B4-BE49-F238E27FC236}">
                  <a16:creationId xmlns:a16="http://schemas.microsoft.com/office/drawing/2014/main" id="{A793CDB1-D208-3C70-9957-12CA0C6246FE}"/>
                </a:ext>
              </a:extLst>
            </p:cNvPr>
            <p:cNvSpPr/>
            <p:nvPr/>
          </p:nvSpPr>
          <p:spPr>
            <a:xfrm>
              <a:off x="16250499" y="7486573"/>
              <a:ext cx="2931795" cy="2931795"/>
            </a:xfrm>
            <a:custGeom>
              <a:avLst/>
              <a:gdLst/>
              <a:ahLst/>
              <a:cxnLst/>
              <a:rect l="l" t="t" r="r" b="b"/>
              <a:pathLst>
                <a:path w="2931794" h="2931795">
                  <a:moveTo>
                    <a:pt x="2931544" y="0"/>
                  </a:moveTo>
                  <a:lnTo>
                    <a:pt x="0" y="0"/>
                  </a:lnTo>
                  <a:lnTo>
                    <a:pt x="0" y="2931544"/>
                  </a:lnTo>
                  <a:lnTo>
                    <a:pt x="2931544" y="2931544"/>
                  </a:lnTo>
                  <a:lnTo>
                    <a:pt x="2931544" y="0"/>
                  </a:lnTo>
                  <a:close/>
                </a:path>
              </a:pathLst>
            </a:custGeom>
            <a:solidFill>
              <a:srgbClr val="FFFFFF"/>
            </a:solidFill>
          </p:spPr>
          <p:txBody>
            <a:bodyPr wrap="square" lIns="0" tIns="0" rIns="0" bIns="0" rtlCol="0"/>
            <a:lstStyle/>
            <a:p>
              <a:endParaRPr/>
            </a:p>
          </p:txBody>
        </p:sp>
        <p:pic>
          <p:nvPicPr>
            <p:cNvPr id="14" name="object 7">
              <a:extLst>
                <a:ext uri="{FF2B5EF4-FFF2-40B4-BE49-F238E27FC236}">
                  <a16:creationId xmlns:a16="http://schemas.microsoft.com/office/drawing/2014/main" id="{E3491655-4062-3EDE-5B34-ED5E53B7689B}"/>
                </a:ext>
              </a:extLst>
            </p:cNvPr>
            <p:cNvPicPr/>
            <p:nvPr/>
          </p:nvPicPr>
          <p:blipFill>
            <a:blip r:embed="rId2" cstate="email">
              <a:extLst>
                <a:ext uri="{28A0092B-C50C-407E-A947-70E740481C1C}">
                  <a14:useLocalDpi xmlns:a14="http://schemas.microsoft.com/office/drawing/2010/main"/>
                </a:ext>
              </a:extLst>
            </a:blip>
            <a:stretch>
              <a:fillRect/>
            </a:stretch>
          </p:blipFill>
          <p:spPr>
            <a:xfrm>
              <a:off x="16430352" y="7648442"/>
              <a:ext cx="2599721" cy="2599718"/>
            </a:xfrm>
            <a:prstGeom prst="rect">
              <a:avLst/>
            </a:prstGeom>
          </p:spPr>
        </p:pic>
      </p:grpSp>
      <p:sp>
        <p:nvSpPr>
          <p:cNvPr id="15" name="object 4">
            <a:extLst>
              <a:ext uri="{FF2B5EF4-FFF2-40B4-BE49-F238E27FC236}">
                <a16:creationId xmlns:a16="http://schemas.microsoft.com/office/drawing/2014/main" id="{69F769B8-C97A-59EA-3B6E-917E6884991B}"/>
              </a:ext>
            </a:extLst>
          </p:cNvPr>
          <p:cNvSpPr txBox="1"/>
          <p:nvPr userDrawn="1"/>
        </p:nvSpPr>
        <p:spPr>
          <a:xfrm>
            <a:off x="39650561" y="13201957"/>
            <a:ext cx="8315517" cy="658514"/>
          </a:xfrm>
          <a:prstGeom prst="rect">
            <a:avLst/>
          </a:prstGeom>
        </p:spPr>
        <p:txBody>
          <a:bodyPr vert="horz" wrap="square" lIns="0" tIns="12065" rIns="0" bIns="0" rtlCol="0">
            <a:spAutoFit/>
          </a:bodyPr>
          <a:lstStyle/>
          <a:p>
            <a:pPr marL="12700">
              <a:lnSpc>
                <a:spcPct val="100000"/>
              </a:lnSpc>
              <a:spcBef>
                <a:spcPts val="95"/>
              </a:spcBef>
            </a:pPr>
            <a:r>
              <a:rPr sz="4200" b="1" spc="-95">
                <a:solidFill>
                  <a:srgbClr val="FFFFFF"/>
                </a:solidFill>
                <a:latin typeface="Montserrat SemiBold" pitchFamily="2" charset="77"/>
                <a:cs typeface="Gotham Medium"/>
              </a:rPr>
              <a:t>SIGN-</a:t>
            </a:r>
            <a:r>
              <a:rPr sz="4200" b="1" spc="-60">
                <a:solidFill>
                  <a:srgbClr val="FFFFFF"/>
                </a:solidFill>
                <a:latin typeface="Montserrat SemiBold" pitchFamily="2" charset="77"/>
                <a:cs typeface="Gotham Medium"/>
              </a:rPr>
              <a:t>UP</a:t>
            </a:r>
            <a:r>
              <a:rPr sz="4200" b="1" spc="-114">
                <a:solidFill>
                  <a:srgbClr val="FFFFFF"/>
                </a:solidFill>
                <a:latin typeface="Montserrat SemiBold" pitchFamily="2" charset="77"/>
                <a:cs typeface="Gotham Medium"/>
              </a:rPr>
              <a:t> </a:t>
            </a:r>
            <a:r>
              <a:rPr sz="4200" b="1" spc="-80">
                <a:solidFill>
                  <a:srgbClr val="FFFFFF"/>
                </a:solidFill>
                <a:latin typeface="Montserrat SemiBold" pitchFamily="2" charset="77"/>
                <a:cs typeface="Gotham Medium"/>
              </a:rPr>
              <a:t>TO</a:t>
            </a:r>
            <a:r>
              <a:rPr sz="4200" b="1" spc="-114">
                <a:solidFill>
                  <a:srgbClr val="FFFFFF"/>
                </a:solidFill>
                <a:latin typeface="Montserrat SemiBold" pitchFamily="2" charset="77"/>
                <a:cs typeface="Gotham Medium"/>
              </a:rPr>
              <a:t> </a:t>
            </a:r>
            <a:r>
              <a:rPr sz="4200" b="1" spc="-45">
                <a:solidFill>
                  <a:srgbClr val="FFFFFF"/>
                </a:solidFill>
                <a:latin typeface="Montserrat SemiBold" pitchFamily="2" charset="77"/>
                <a:cs typeface="Gotham Medium"/>
              </a:rPr>
              <a:t>BE</a:t>
            </a:r>
            <a:r>
              <a:rPr sz="4200" b="1" spc="-110">
                <a:solidFill>
                  <a:srgbClr val="FFFFFF"/>
                </a:solidFill>
                <a:latin typeface="Montserrat SemiBold" pitchFamily="2" charset="77"/>
                <a:cs typeface="Gotham Medium"/>
              </a:rPr>
              <a:t> </a:t>
            </a:r>
            <a:r>
              <a:rPr sz="4200" b="1" spc="-60">
                <a:solidFill>
                  <a:srgbClr val="FFFFFF"/>
                </a:solidFill>
                <a:latin typeface="Montserrat SemiBold" pitchFamily="2" charset="77"/>
                <a:cs typeface="Gotham Medium"/>
              </a:rPr>
              <a:t>INFORMED</a:t>
            </a:r>
            <a:endParaRPr sz="4200" b="1">
              <a:latin typeface="Montserrat SemiBold" pitchFamily="2" charset="77"/>
              <a:cs typeface="Gotham Medium"/>
            </a:endParaRPr>
          </a:p>
        </p:txBody>
      </p:sp>
      <p:sp>
        <p:nvSpPr>
          <p:cNvPr id="16" name="object 3">
            <a:extLst>
              <a:ext uri="{FF2B5EF4-FFF2-40B4-BE49-F238E27FC236}">
                <a16:creationId xmlns:a16="http://schemas.microsoft.com/office/drawing/2014/main" id="{4C542020-7A0C-2AC6-B937-0BD7C0C7B49C}"/>
              </a:ext>
            </a:extLst>
          </p:cNvPr>
          <p:cNvSpPr txBox="1">
            <a:spLocks/>
          </p:cNvSpPr>
          <p:nvPr userDrawn="1"/>
        </p:nvSpPr>
        <p:spPr>
          <a:xfrm>
            <a:off x="2073692" y="1327186"/>
            <a:ext cx="28910609" cy="12893081"/>
          </a:xfrm>
          <a:prstGeom prst="rect">
            <a:avLst/>
          </a:prstGeom>
        </p:spPr>
        <p:txBody>
          <a:bodyPr vert="horz" wrap="square" lIns="0" tIns="11430" rIns="0" bIns="0" rtlCol="0">
            <a:spAutoFit/>
          </a:bodyPr>
          <a:lstStyle>
            <a:lvl1pPr algn="l" defTabSz="3429155" rtl="0" eaLnBrk="1" latinLnBrk="0" hangingPunct="1">
              <a:lnSpc>
                <a:spcPct val="90000"/>
              </a:lnSpc>
              <a:spcBef>
                <a:spcPct val="0"/>
              </a:spcBef>
              <a:buNone/>
              <a:defRPr sz="16501" b="1" i="0" kern="1200">
                <a:solidFill>
                  <a:schemeClr val="accent2"/>
                </a:solidFill>
                <a:latin typeface="Montserrat" pitchFamily="2" charset="77"/>
                <a:ea typeface="+mj-ea"/>
                <a:cs typeface="+mj-cs"/>
              </a:defRPr>
            </a:lvl1pPr>
          </a:lstStyle>
          <a:p>
            <a:pPr marL="12700">
              <a:lnSpc>
                <a:spcPts val="50000"/>
              </a:lnSpc>
              <a:spcBef>
                <a:spcPts val="90"/>
              </a:spcBef>
            </a:pPr>
            <a:r>
              <a:rPr lang="en-GB" sz="45000" spc="-1075">
                <a:solidFill>
                  <a:srgbClr val="FFFFFF"/>
                </a:solidFill>
                <a:cs typeface="Gotham Bold"/>
              </a:rPr>
              <a:t>THANK</a:t>
            </a:r>
          </a:p>
          <a:p>
            <a:pPr marL="12700">
              <a:lnSpc>
                <a:spcPts val="50000"/>
              </a:lnSpc>
              <a:spcBef>
                <a:spcPts val="90"/>
              </a:spcBef>
            </a:pPr>
            <a:r>
              <a:rPr lang="en-GB" sz="45000" spc="-1075">
                <a:solidFill>
                  <a:srgbClr val="FFFFFF"/>
                </a:solidFill>
                <a:cs typeface="Gotham Bold"/>
              </a:rPr>
              <a:t>YOU!</a:t>
            </a:r>
            <a:endParaRPr lang="en-GB" sz="45000">
              <a:cs typeface="Gotham Bold"/>
            </a:endParaRPr>
          </a:p>
        </p:txBody>
      </p:sp>
      <p:sp>
        <p:nvSpPr>
          <p:cNvPr id="26" name="Text Placeholder 25">
            <a:extLst>
              <a:ext uri="{FF2B5EF4-FFF2-40B4-BE49-F238E27FC236}">
                <a16:creationId xmlns:a16="http://schemas.microsoft.com/office/drawing/2014/main" id="{6BEDA883-1479-C7A7-38EB-FCCD82203D24}"/>
              </a:ext>
            </a:extLst>
          </p:cNvPr>
          <p:cNvSpPr>
            <a:spLocks noGrp="1"/>
          </p:cNvSpPr>
          <p:nvPr>
            <p:ph type="body" sz="quarter" idx="19" hasCustomPrompt="1"/>
          </p:nvPr>
        </p:nvSpPr>
        <p:spPr>
          <a:xfrm>
            <a:off x="3919538" y="14081868"/>
            <a:ext cx="33058798" cy="1498600"/>
          </a:xfrm>
        </p:spPr>
        <p:txBody>
          <a:bodyPr anchor="ctr">
            <a:normAutofit/>
          </a:bodyPr>
          <a:lstStyle>
            <a:lvl1pPr>
              <a:defRPr sz="8000" i="1">
                <a:solidFill>
                  <a:schemeClr val="bg1"/>
                </a:solidFill>
              </a:defRPr>
            </a:lvl1pPr>
          </a:lstStyle>
          <a:p>
            <a:pPr lvl="0"/>
            <a:r>
              <a:rPr lang="en-GB"/>
              <a:t>Speaker name</a:t>
            </a:r>
          </a:p>
        </p:txBody>
      </p:sp>
      <p:sp>
        <p:nvSpPr>
          <p:cNvPr id="27" name="Text Placeholder 25">
            <a:extLst>
              <a:ext uri="{FF2B5EF4-FFF2-40B4-BE49-F238E27FC236}">
                <a16:creationId xmlns:a16="http://schemas.microsoft.com/office/drawing/2014/main" id="{6A1AFE66-404E-D714-6875-BA4555BF67B4}"/>
              </a:ext>
            </a:extLst>
          </p:cNvPr>
          <p:cNvSpPr>
            <a:spLocks noGrp="1"/>
          </p:cNvSpPr>
          <p:nvPr>
            <p:ph type="body" sz="quarter" idx="20" hasCustomPrompt="1"/>
          </p:nvPr>
        </p:nvSpPr>
        <p:spPr>
          <a:xfrm>
            <a:off x="3919538" y="15739194"/>
            <a:ext cx="33058798" cy="1498600"/>
          </a:xfrm>
        </p:spPr>
        <p:txBody>
          <a:bodyPr anchor="ctr">
            <a:normAutofit/>
          </a:bodyPr>
          <a:lstStyle>
            <a:lvl1pPr>
              <a:defRPr sz="6000" b="0" i="1">
                <a:solidFill>
                  <a:schemeClr val="bg1"/>
                </a:solidFill>
              </a:defRPr>
            </a:lvl1pPr>
          </a:lstStyle>
          <a:p>
            <a:pPr lvl="0"/>
            <a:r>
              <a:rPr lang="en-GB"/>
              <a:t>Speaker organisation</a:t>
            </a:r>
          </a:p>
        </p:txBody>
      </p:sp>
      <p:sp>
        <p:nvSpPr>
          <p:cNvPr id="28" name="Text Placeholder 25">
            <a:extLst>
              <a:ext uri="{FF2B5EF4-FFF2-40B4-BE49-F238E27FC236}">
                <a16:creationId xmlns:a16="http://schemas.microsoft.com/office/drawing/2014/main" id="{8CA653A9-7014-495A-B6DA-7A9C7536CC5D}"/>
              </a:ext>
            </a:extLst>
          </p:cNvPr>
          <p:cNvSpPr>
            <a:spLocks noGrp="1"/>
          </p:cNvSpPr>
          <p:nvPr>
            <p:ph type="body" sz="quarter" idx="21" hasCustomPrompt="1"/>
          </p:nvPr>
        </p:nvSpPr>
        <p:spPr>
          <a:xfrm>
            <a:off x="3919538" y="17349603"/>
            <a:ext cx="33058798" cy="1198998"/>
          </a:xfrm>
        </p:spPr>
        <p:txBody>
          <a:bodyPr anchor="ctr">
            <a:normAutofit/>
          </a:bodyPr>
          <a:lstStyle>
            <a:lvl1pPr>
              <a:defRPr sz="6000" b="0" i="1">
                <a:solidFill>
                  <a:schemeClr val="bg1"/>
                </a:solidFill>
              </a:defRPr>
            </a:lvl1pPr>
          </a:lstStyle>
          <a:p>
            <a:pPr lvl="0"/>
            <a:r>
              <a:rPr lang="en-GB"/>
              <a:t>Speaker email </a:t>
            </a:r>
          </a:p>
        </p:txBody>
      </p:sp>
      <p:sp>
        <p:nvSpPr>
          <p:cNvPr id="29" name="Text Placeholder 25">
            <a:extLst>
              <a:ext uri="{FF2B5EF4-FFF2-40B4-BE49-F238E27FC236}">
                <a16:creationId xmlns:a16="http://schemas.microsoft.com/office/drawing/2014/main" id="{C40AF55C-1AE2-4789-9C1C-BC072831DA7B}"/>
              </a:ext>
            </a:extLst>
          </p:cNvPr>
          <p:cNvSpPr>
            <a:spLocks noGrp="1"/>
          </p:cNvSpPr>
          <p:nvPr>
            <p:ph type="body" sz="quarter" idx="22" hasCustomPrompt="1"/>
          </p:nvPr>
        </p:nvSpPr>
        <p:spPr>
          <a:xfrm>
            <a:off x="3919538" y="18746401"/>
            <a:ext cx="33058798" cy="963561"/>
          </a:xfrm>
        </p:spPr>
        <p:txBody>
          <a:bodyPr anchor="ctr">
            <a:normAutofit/>
          </a:bodyPr>
          <a:lstStyle>
            <a:lvl1pPr>
              <a:defRPr sz="6000" b="0" i="1">
                <a:solidFill>
                  <a:schemeClr val="bg1"/>
                </a:solidFill>
              </a:defRPr>
            </a:lvl1pPr>
          </a:lstStyle>
          <a:p>
            <a:pPr lvl="0"/>
            <a:r>
              <a:rPr lang="en-GB"/>
              <a:t>Speaker organisation website</a:t>
            </a:r>
          </a:p>
        </p:txBody>
      </p:sp>
      <p:pic>
        <p:nvPicPr>
          <p:cNvPr id="30" name="Picture 29" descr="A white and black logo with stars">
            <a:extLst>
              <a:ext uri="{FF2B5EF4-FFF2-40B4-BE49-F238E27FC236}">
                <a16:creationId xmlns:a16="http://schemas.microsoft.com/office/drawing/2014/main" id="{F27EC6A2-52E2-419A-4504-2F2F72CEC52C}"/>
              </a:ext>
            </a:extLst>
          </p:cNvPr>
          <p:cNvPicPr>
            <a:picLocks noChangeAspect="1"/>
          </p:cNvPicPr>
          <p:nvPr userDrawn="1"/>
        </p:nvPicPr>
        <p:blipFill>
          <a:blip r:embed="rId3"/>
          <a:stretch>
            <a:fillRect/>
          </a:stretch>
        </p:blipFill>
        <p:spPr>
          <a:xfrm>
            <a:off x="29996091" y="400295"/>
            <a:ext cx="19697700" cy="8927889"/>
          </a:xfrm>
          <a:prstGeom prst="rect">
            <a:avLst/>
          </a:prstGeom>
        </p:spPr>
      </p:pic>
      <p:pic>
        <p:nvPicPr>
          <p:cNvPr id="2" name="Picture 1">
            <a:extLst>
              <a:ext uri="{FF2B5EF4-FFF2-40B4-BE49-F238E27FC236}">
                <a16:creationId xmlns:a16="http://schemas.microsoft.com/office/drawing/2014/main" id="{24FB22DE-94E3-E981-E770-D454D1428DB7}"/>
              </a:ext>
            </a:extLst>
          </p:cNvPr>
          <p:cNvPicPr>
            <a:picLocks noChangeAspect="1"/>
          </p:cNvPicPr>
          <p:nvPr userDrawn="1"/>
        </p:nvPicPr>
        <p:blipFill>
          <a:blip r:embed="rId4" cstate="email">
            <a:alphaModFix/>
            <a:extLst>
              <a:ext uri="{28A0092B-C50C-407E-A947-70E740481C1C}">
                <a14:useLocalDpi xmlns:a14="http://schemas.microsoft.com/office/drawing/2010/main"/>
              </a:ext>
            </a:extLst>
          </a:blip>
          <a:srcRect/>
          <a:stretch/>
        </p:blipFill>
        <p:spPr>
          <a:xfrm>
            <a:off x="794" y="22927733"/>
            <a:ext cx="48768794" cy="4504276"/>
          </a:xfrm>
          <a:prstGeom prst="rect">
            <a:avLst/>
          </a:prstGeom>
        </p:spPr>
      </p:pic>
    </p:spTree>
    <p:extLst>
      <p:ext uri="{BB962C8B-B14F-4D97-AF65-F5344CB8AC3E}">
        <p14:creationId xmlns:p14="http://schemas.microsoft.com/office/powerpoint/2010/main" val="2068738362"/>
      </p:ext>
    </p:extLst>
  </p:cSld>
  <p:clrMapOvr>
    <a:masterClrMapping/>
  </p:clrMapOvr>
  <p:extLst>
    <p:ext uri="{DCECCB84-F9BA-43D5-87BE-67443E8EF086}">
      <p15:sldGuideLst xmlns:p15="http://schemas.microsoft.com/office/powerpoint/2012/main">
        <p15:guide id="1" orient="horz" pos="8640" userDrawn="1">
          <p15:clr>
            <a:srgbClr val="FBAE40"/>
          </p15:clr>
        </p15:guide>
        <p15:guide id="2" pos="15359"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85C4C8-301A-C344-88F1-EF5B815C9C52}" type="datetimeFigureOut">
              <a:rPr lang="nl-NL" smtClean="0"/>
              <a:t>19-5-2025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D10876-40A5-084A-8919-ED6DAA90E35C}" type="slidenum">
              <a:rPr lang="nl-NL" smtClean="0"/>
              <a:t>‹#›</a:t>
            </a:fld>
            <a:endParaRPr lang="nl-NL"/>
          </a:p>
        </p:txBody>
      </p:sp>
      <p:sp>
        <p:nvSpPr>
          <p:cNvPr id="5" name="object 8">
            <a:extLst>
              <a:ext uri="{FF2B5EF4-FFF2-40B4-BE49-F238E27FC236}">
                <a16:creationId xmlns:a16="http://schemas.microsoft.com/office/drawing/2014/main" id="{6DC7CE4A-3DF6-7C10-5FDD-3B2A1BFE2BDB}"/>
              </a:ext>
            </a:extLst>
          </p:cNvPr>
          <p:cNvSpPr txBox="1"/>
          <p:nvPr userDrawn="1"/>
        </p:nvSpPr>
        <p:spPr>
          <a:xfrm>
            <a:off x="2073692" y="22200579"/>
            <a:ext cx="25441910" cy="1381147"/>
          </a:xfrm>
          <a:prstGeom prst="rect">
            <a:avLst/>
          </a:prstGeom>
        </p:spPr>
        <p:txBody>
          <a:bodyPr vert="horz" wrap="square" lIns="0" tIns="11430" rIns="0" bIns="0" rtlCol="0">
            <a:spAutoFit/>
          </a:bodyPr>
          <a:lstStyle/>
          <a:p>
            <a:pPr marL="36830" marR="5080">
              <a:lnSpc>
                <a:spcPct val="119100"/>
              </a:lnSpc>
              <a:spcBef>
                <a:spcPts val="20865"/>
              </a:spcBef>
            </a:pPr>
            <a:r>
              <a:rPr sz="8000" b="1" spc="-10">
                <a:solidFill>
                  <a:srgbClr val="FFFFFF"/>
                </a:solidFill>
                <a:latin typeface="Gotham Bold" pitchFamily="2" charset="0"/>
                <a:cs typeface="Gotham Bold" pitchFamily="2" charset="0"/>
              </a:rPr>
              <a:t>itseuropeancongress.com</a:t>
            </a:r>
            <a:endParaRPr sz="8000" b="1">
              <a:latin typeface="Gotham Bold" pitchFamily="2" charset="0"/>
              <a:cs typeface="Gotham Bold" pitchFamily="2" charset="0"/>
            </a:endParaRPr>
          </a:p>
        </p:txBody>
      </p:sp>
      <p:sp>
        <p:nvSpPr>
          <p:cNvPr id="10" name="Title 8">
            <a:extLst>
              <a:ext uri="{FF2B5EF4-FFF2-40B4-BE49-F238E27FC236}">
                <a16:creationId xmlns:a16="http://schemas.microsoft.com/office/drawing/2014/main" id="{7513B772-758D-E216-16D4-8A5F13E80D45}"/>
              </a:ext>
            </a:extLst>
          </p:cNvPr>
          <p:cNvSpPr>
            <a:spLocks noGrp="1"/>
          </p:cNvSpPr>
          <p:nvPr>
            <p:ph type="title"/>
          </p:nvPr>
        </p:nvSpPr>
        <p:spPr>
          <a:xfrm>
            <a:off x="3329657" y="885702"/>
            <a:ext cx="42063772" cy="3257797"/>
          </a:xfrm>
        </p:spPr>
        <p:txBody>
          <a:bodyPr>
            <a:normAutofit/>
          </a:bodyPr>
          <a:lstStyle>
            <a:lvl1pPr>
              <a:defRPr sz="15000">
                <a:solidFill>
                  <a:srgbClr val="F1B97B"/>
                </a:solidFill>
              </a:defRPr>
            </a:lvl1pPr>
          </a:lstStyle>
          <a:p>
            <a:r>
              <a:rPr lang="en-GB"/>
              <a:t>Click to edit Master title style</a:t>
            </a:r>
            <a:endParaRPr lang="fr-FR"/>
          </a:p>
        </p:txBody>
      </p:sp>
      <p:sp>
        <p:nvSpPr>
          <p:cNvPr id="18" name="Content Placeholder 17">
            <a:extLst>
              <a:ext uri="{FF2B5EF4-FFF2-40B4-BE49-F238E27FC236}">
                <a16:creationId xmlns:a16="http://schemas.microsoft.com/office/drawing/2014/main" id="{EE88960D-4A10-6126-5401-893B819AF3DD}"/>
              </a:ext>
            </a:extLst>
          </p:cNvPr>
          <p:cNvSpPr>
            <a:spLocks noGrp="1"/>
          </p:cNvSpPr>
          <p:nvPr>
            <p:ph sz="quarter" idx="13"/>
          </p:nvPr>
        </p:nvSpPr>
        <p:spPr>
          <a:xfrm>
            <a:off x="3352800" y="4718050"/>
            <a:ext cx="42040175" cy="1967865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4" name="Picture 13" descr="A white text on a orange background&#10;&#10;AI-generated content may be incorrect.">
            <a:extLst>
              <a:ext uri="{FF2B5EF4-FFF2-40B4-BE49-F238E27FC236}">
                <a16:creationId xmlns:a16="http://schemas.microsoft.com/office/drawing/2014/main" id="{8B459455-B2B1-B05E-A83B-4C1CBD9E0A6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132007" y="23190087"/>
            <a:ext cx="7790880" cy="3526489"/>
          </a:xfrm>
          <a:prstGeom prst="rect">
            <a:avLst/>
          </a:prstGeom>
        </p:spPr>
      </p:pic>
    </p:spTree>
    <p:extLst>
      <p:ext uri="{BB962C8B-B14F-4D97-AF65-F5344CB8AC3E}">
        <p14:creationId xmlns:p14="http://schemas.microsoft.com/office/powerpoint/2010/main" val="418610617"/>
      </p:ext>
    </p:extLst>
  </p:cSld>
  <p:clrMapOvr>
    <a:masterClrMapping/>
  </p:clrMapOvr>
  <p:extLst>
    <p:ext uri="{DCECCB84-F9BA-43D5-87BE-67443E8EF086}">
      <p15:sldGuideLst xmlns:p15="http://schemas.microsoft.com/office/powerpoint/2012/main">
        <p15:guide id="1" orient="horz" pos="8640" userDrawn="1">
          <p15:clr>
            <a:srgbClr val="FBAE40"/>
          </p15:clr>
        </p15:guide>
        <p15:guide id="2" pos="15359"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85C4C8-301A-C344-88F1-EF5B815C9C52}" type="datetimeFigureOut">
              <a:rPr lang="nl-NL" smtClean="0"/>
              <a:t>19-5-2025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ECD10876-40A5-084A-8919-ED6DAA90E35C}" type="slidenum">
              <a:rPr lang="nl-NL" smtClean="0"/>
              <a:t>‹#›</a:t>
            </a:fld>
            <a:endParaRPr lang="nl-NL"/>
          </a:p>
        </p:txBody>
      </p:sp>
      <p:pic>
        <p:nvPicPr>
          <p:cNvPr id="9" name="Picture 8">
            <a:extLst>
              <a:ext uri="{FF2B5EF4-FFF2-40B4-BE49-F238E27FC236}">
                <a16:creationId xmlns:a16="http://schemas.microsoft.com/office/drawing/2014/main" id="{E3F67508-1DE7-703D-2860-F3661F31B68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143" y="1"/>
            <a:ext cx="48762445" cy="27436014"/>
          </a:xfrm>
          <a:prstGeom prst="rect">
            <a:avLst/>
          </a:prstGeom>
        </p:spPr>
      </p:pic>
      <p:sp>
        <p:nvSpPr>
          <p:cNvPr id="10" name="Title 9">
            <a:extLst>
              <a:ext uri="{FF2B5EF4-FFF2-40B4-BE49-F238E27FC236}">
                <a16:creationId xmlns:a16="http://schemas.microsoft.com/office/drawing/2014/main" id="{01ED99D5-658A-1458-16EA-DC0638152318}"/>
              </a:ext>
            </a:extLst>
          </p:cNvPr>
          <p:cNvSpPr>
            <a:spLocks noGrp="1"/>
          </p:cNvSpPr>
          <p:nvPr>
            <p:ph type="title"/>
          </p:nvPr>
        </p:nvSpPr>
        <p:spPr/>
        <p:txBody>
          <a:bodyPr/>
          <a:lstStyle/>
          <a:p>
            <a:r>
              <a:rPr lang="en-GB"/>
              <a:t>Click to edit Master title style</a:t>
            </a:r>
            <a:endParaRPr lang="fr-FR"/>
          </a:p>
        </p:txBody>
      </p:sp>
      <p:sp>
        <p:nvSpPr>
          <p:cNvPr id="13" name="Text Placeholder 10">
            <a:extLst>
              <a:ext uri="{FF2B5EF4-FFF2-40B4-BE49-F238E27FC236}">
                <a16:creationId xmlns:a16="http://schemas.microsoft.com/office/drawing/2014/main" id="{3EF4B079-48B3-4D8E-4923-07202134E536}"/>
              </a:ext>
            </a:extLst>
          </p:cNvPr>
          <p:cNvSpPr>
            <a:spLocks noGrp="1"/>
          </p:cNvSpPr>
          <p:nvPr>
            <p:ph type="body" sz="quarter" idx="15"/>
          </p:nvPr>
        </p:nvSpPr>
        <p:spPr>
          <a:xfrm>
            <a:off x="3331482" y="6858000"/>
            <a:ext cx="42061947" cy="180593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fr-FR"/>
          </a:p>
        </p:txBody>
      </p:sp>
    </p:spTree>
    <p:extLst>
      <p:ext uri="{BB962C8B-B14F-4D97-AF65-F5344CB8AC3E}">
        <p14:creationId xmlns:p14="http://schemas.microsoft.com/office/powerpoint/2010/main" val="3623837865"/>
      </p:ext>
    </p:extLst>
  </p:cSld>
  <p:clrMapOvr>
    <a:masterClrMapping/>
  </p:clrMapOvr>
  <p:extLst>
    <p:ext uri="{DCECCB84-F9BA-43D5-87BE-67443E8EF086}">
      <p15:sldGuideLst xmlns:p15="http://schemas.microsoft.com/office/powerpoint/2012/main">
        <p15:guide id="1" orient="horz" pos="8640" userDrawn="1">
          <p15:clr>
            <a:srgbClr val="FBAE40"/>
          </p15:clr>
        </p15:guide>
        <p15:guide id="2" pos="15359"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3359265" y="1828799"/>
            <a:ext cx="15729458" cy="6400802"/>
          </a:xfrm>
        </p:spPr>
        <p:txBody>
          <a:bodyPr anchor="b"/>
          <a:lstStyle>
            <a:lvl1pPr>
              <a:defRPr sz="11999"/>
            </a:lvl1pPr>
          </a:lstStyle>
          <a:p>
            <a:r>
              <a:rPr lang="nl-NL"/>
              <a:t>Klik om stijl te bewerken</a:t>
            </a:r>
            <a:endParaRPr lang="en-US"/>
          </a:p>
        </p:txBody>
      </p:sp>
      <p:sp>
        <p:nvSpPr>
          <p:cNvPr id="3" name="Picture Placeholder 2"/>
          <p:cNvSpPr>
            <a:spLocks noGrp="1" noChangeAspect="1"/>
          </p:cNvSpPr>
          <p:nvPr>
            <p:ph type="pic" idx="1"/>
          </p:nvPr>
        </p:nvSpPr>
        <p:spPr>
          <a:xfrm>
            <a:off x="20733428" y="3949705"/>
            <a:ext cx="24689604" cy="19494498"/>
          </a:xfrm>
        </p:spPr>
        <p:txBody>
          <a:bodyPr anchor="t"/>
          <a:lstStyle>
            <a:lvl1pPr marL="0" indent="0">
              <a:buNone/>
              <a:defRPr sz="11999"/>
            </a:lvl1pPr>
            <a:lvl2pPr marL="1714580" indent="0">
              <a:buNone/>
              <a:defRPr sz="10499"/>
            </a:lvl2pPr>
            <a:lvl3pPr marL="3429155" indent="0">
              <a:buNone/>
              <a:defRPr sz="9002"/>
            </a:lvl3pPr>
            <a:lvl4pPr marL="5143733" indent="0">
              <a:buNone/>
              <a:defRPr sz="7502"/>
            </a:lvl4pPr>
            <a:lvl5pPr marL="6858310" indent="0">
              <a:buNone/>
              <a:defRPr sz="7502"/>
            </a:lvl5pPr>
            <a:lvl6pPr marL="8572888" indent="0">
              <a:buNone/>
              <a:defRPr sz="7502"/>
            </a:lvl6pPr>
            <a:lvl7pPr marL="10287462" indent="0">
              <a:buNone/>
              <a:defRPr sz="7502"/>
            </a:lvl7pPr>
            <a:lvl8pPr marL="12002043" indent="0">
              <a:buNone/>
              <a:defRPr sz="7502"/>
            </a:lvl8pPr>
            <a:lvl9pPr marL="13716617" indent="0">
              <a:buNone/>
              <a:defRPr sz="7502"/>
            </a:lvl9pPr>
          </a:lstStyle>
          <a:p>
            <a:r>
              <a:rPr lang="nl-NL"/>
              <a:t>Klik op het pictogram als u een afbeelding wilt toevoegen</a:t>
            </a:r>
            <a:endParaRPr lang="en-US"/>
          </a:p>
        </p:txBody>
      </p:sp>
      <p:sp>
        <p:nvSpPr>
          <p:cNvPr id="4" name="Text Placeholder 3"/>
          <p:cNvSpPr>
            <a:spLocks noGrp="1"/>
          </p:cNvSpPr>
          <p:nvPr>
            <p:ph type="body" sz="half" idx="2"/>
          </p:nvPr>
        </p:nvSpPr>
        <p:spPr>
          <a:xfrm>
            <a:off x="3359265" y="8229600"/>
            <a:ext cx="15729458" cy="15246352"/>
          </a:xfrm>
        </p:spPr>
        <p:txBody>
          <a:bodyPr/>
          <a:lstStyle>
            <a:lvl1pPr marL="0" indent="0">
              <a:buNone/>
              <a:defRPr sz="6002"/>
            </a:lvl1pPr>
            <a:lvl2pPr marL="1714580" indent="0">
              <a:buNone/>
              <a:defRPr sz="5252"/>
            </a:lvl2pPr>
            <a:lvl3pPr marL="3429155" indent="0">
              <a:buNone/>
              <a:defRPr sz="4502"/>
            </a:lvl3pPr>
            <a:lvl4pPr marL="5143733" indent="0">
              <a:buNone/>
              <a:defRPr sz="3750"/>
            </a:lvl4pPr>
            <a:lvl5pPr marL="6858310" indent="0">
              <a:buNone/>
              <a:defRPr sz="3750"/>
            </a:lvl5pPr>
            <a:lvl6pPr marL="8572888" indent="0">
              <a:buNone/>
              <a:defRPr sz="3750"/>
            </a:lvl6pPr>
            <a:lvl7pPr marL="10287462" indent="0">
              <a:buNone/>
              <a:defRPr sz="3750"/>
            </a:lvl7pPr>
            <a:lvl8pPr marL="12002043" indent="0">
              <a:buNone/>
              <a:defRPr sz="3750"/>
            </a:lvl8pPr>
            <a:lvl9pPr marL="13716617" indent="0">
              <a:buNone/>
              <a:defRPr sz="3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0E85C4C8-301A-C344-88F1-EF5B815C9C52}" type="datetimeFigureOut">
              <a:rPr lang="nl-NL" smtClean="0"/>
              <a:t>19-5-2025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ECD10876-40A5-084A-8919-ED6DAA90E35C}" type="slidenum">
              <a:rPr lang="nl-NL" smtClean="0"/>
              <a:t>‹#›</a:t>
            </a:fld>
            <a:endParaRPr lang="nl-NL"/>
          </a:p>
        </p:txBody>
      </p:sp>
    </p:spTree>
    <p:extLst>
      <p:ext uri="{BB962C8B-B14F-4D97-AF65-F5344CB8AC3E}">
        <p14:creationId xmlns:p14="http://schemas.microsoft.com/office/powerpoint/2010/main" val="15604567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D5FB9C5-92E3-44E3-A14C-4DBD880A6B64}"/>
              </a:ext>
            </a:extLst>
          </p:cNvPr>
          <p:cNvSpPr>
            <a:spLocks noGrp="1"/>
          </p:cNvSpPr>
          <p:nvPr>
            <p:ph type="title" hasCustomPrompt="1"/>
          </p:nvPr>
        </p:nvSpPr>
        <p:spPr/>
        <p:txBody>
          <a:bodyPr/>
          <a:lstStyle>
            <a:lvl1pPr>
              <a:defRPr>
                <a:latin typeface="Gill Sans MT" panose="020B0502020104020203" pitchFamily="34" charset="0"/>
                <a:ea typeface="Malgun Gothic" panose="020B0503020000020004" pitchFamily="34" charset="-127"/>
              </a:defRPr>
            </a:lvl1pPr>
          </a:lstStyle>
          <a:p>
            <a:r>
              <a:rPr lang="de-DE"/>
              <a:t>Slide title</a:t>
            </a:r>
          </a:p>
        </p:txBody>
      </p:sp>
      <p:sp>
        <p:nvSpPr>
          <p:cNvPr id="3" name="Inhaltsplatzhalter 2">
            <a:extLst>
              <a:ext uri="{FF2B5EF4-FFF2-40B4-BE49-F238E27FC236}">
                <a16:creationId xmlns:a16="http://schemas.microsoft.com/office/drawing/2014/main" id="{9BD149D7-37B9-462D-A722-BD71B8D49499}"/>
              </a:ext>
            </a:extLst>
          </p:cNvPr>
          <p:cNvSpPr>
            <a:spLocks noGrp="1"/>
          </p:cNvSpPr>
          <p:nvPr>
            <p:ph idx="1"/>
          </p:nvPr>
        </p:nvSpPr>
        <p:spPr/>
        <p:txBody>
          <a:bodyPr>
            <a:normAutofit/>
          </a:bodyPr>
          <a:lstStyle>
            <a:lvl1pPr marL="1728000" indent="-1728000">
              <a:buClr>
                <a:schemeClr val="bg2"/>
              </a:buClr>
              <a:buFont typeface="Calibri" panose="020F0502020204030204" pitchFamily="34" charset="0"/>
              <a:buChar char="●"/>
              <a:defRPr sz="14400">
                <a:latin typeface="Gill Sans MT" panose="020B0502020104020203" pitchFamily="34" charset="0"/>
                <a:ea typeface="Malgun Gothic" panose="020B0503020000020004" pitchFamily="34" charset="-127"/>
              </a:defRPr>
            </a:lvl1pPr>
            <a:lvl2pPr marL="3168000" indent="-1728000">
              <a:buClr>
                <a:schemeClr val="bg2"/>
              </a:buClr>
              <a:buFont typeface="Calibri" panose="020F0502020204030204" pitchFamily="34" charset="0"/>
              <a:buChar char="●"/>
              <a:defRPr sz="11200">
                <a:latin typeface="Gill Sans MT" panose="020B0502020104020203" pitchFamily="34" charset="0"/>
                <a:ea typeface="Malgun Gothic" panose="020B0503020000020004" pitchFamily="34" charset="-127"/>
              </a:defRPr>
            </a:lvl2pPr>
            <a:lvl3pPr marL="4320000" indent="-1728000">
              <a:buClr>
                <a:schemeClr val="bg2"/>
              </a:buClr>
              <a:buFont typeface="Calibri" panose="020F0502020204030204" pitchFamily="34" charset="0"/>
              <a:buChar char="●"/>
              <a:defRPr sz="9600">
                <a:latin typeface="Gill Sans MT" panose="020B0502020104020203" pitchFamily="34" charset="0"/>
                <a:ea typeface="Malgun Gothic" panose="020B0503020000020004" pitchFamily="34" charset="-127"/>
              </a:defRPr>
            </a:lvl3pPr>
            <a:lvl4pPr marL="5760000" indent="-1728000">
              <a:buClr>
                <a:schemeClr val="bg2"/>
              </a:buClr>
              <a:buFont typeface="Calibri" panose="020F0502020204030204" pitchFamily="34" charset="0"/>
              <a:buChar char="●"/>
              <a:defRPr sz="8000">
                <a:latin typeface="Gill Sans MT" panose="020B0502020104020203" pitchFamily="34" charset="0"/>
                <a:ea typeface="Malgun Gothic" panose="020B0503020000020004" pitchFamily="34" charset="-127"/>
              </a:defRPr>
            </a:lvl4pPr>
            <a:lvl5pPr marL="7200000" indent="-1728000">
              <a:buClr>
                <a:schemeClr val="bg2"/>
              </a:buClr>
              <a:buFont typeface="Calibri" panose="020F0502020204030204" pitchFamily="34" charset="0"/>
              <a:buChar char="●"/>
              <a:defRPr sz="8000">
                <a:latin typeface="Gill Sans MT" panose="020B0502020104020203" pitchFamily="34" charset="0"/>
                <a:ea typeface="Malgun Gothic" panose="020B0503020000020004" pitchFamily="34" charset="-127"/>
              </a:defRPr>
            </a:lvl5pPr>
          </a:lstStyle>
          <a:p>
            <a:pPr lvl="0"/>
            <a:r>
              <a:rPr lang="de-DE"/>
              <a:t>Mastertextformat bearbeiten</a:t>
            </a:r>
          </a:p>
          <a:p>
            <a:pPr lvl="1"/>
            <a:r>
              <a:rPr lang="de-DE"/>
              <a:t>Zweite Ebene </a:t>
            </a:r>
          </a:p>
          <a:p>
            <a:pPr lvl="2"/>
            <a:r>
              <a:rPr lang="de-DE"/>
              <a:t>Dritte Ebene</a:t>
            </a:r>
          </a:p>
          <a:p>
            <a:pPr lvl="3"/>
            <a:r>
              <a:rPr lang="de-DE"/>
              <a:t>Vierte Ebene</a:t>
            </a:r>
          </a:p>
          <a:p>
            <a:pPr lvl="4"/>
            <a:r>
              <a:rPr lang="de-DE"/>
              <a:t>Fünfte Ebene</a:t>
            </a:r>
          </a:p>
        </p:txBody>
      </p:sp>
      <p:sp>
        <p:nvSpPr>
          <p:cNvPr id="5" name="Fußzeilenplatzhalter 4">
            <a:extLst>
              <a:ext uri="{FF2B5EF4-FFF2-40B4-BE49-F238E27FC236}">
                <a16:creationId xmlns:a16="http://schemas.microsoft.com/office/drawing/2014/main" id="{6FB8D69F-B06D-4DF4-939C-39FCA4B47896}"/>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EFA9534-FCE2-485C-96F7-919CB2ADF2A4}"/>
              </a:ext>
            </a:extLst>
          </p:cNvPr>
          <p:cNvSpPr>
            <a:spLocks noGrp="1"/>
          </p:cNvSpPr>
          <p:nvPr>
            <p:ph type="sldNum" sz="quarter" idx="12"/>
          </p:nvPr>
        </p:nvSpPr>
        <p:spPr/>
        <p:txBody>
          <a:bodyPr/>
          <a:lstStyle/>
          <a:p>
            <a:fld id="{FE24B2EC-0750-4D8F-84A5-845840A88C57}" type="slidenum">
              <a:rPr lang="de-DE" smtClean="0"/>
              <a:t>‹#›</a:t>
            </a:fld>
            <a:endParaRPr lang="de-DE"/>
          </a:p>
        </p:txBody>
      </p:sp>
      <p:pic>
        <p:nvPicPr>
          <p:cNvPr id="9" name="Grafik 8">
            <a:extLst>
              <a:ext uri="{FF2B5EF4-FFF2-40B4-BE49-F238E27FC236}">
                <a16:creationId xmlns:a16="http://schemas.microsoft.com/office/drawing/2014/main" id="{B6BCA626-13DD-45BF-BC73-38FA3B1F035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6163" y="24373786"/>
            <a:ext cx="4214257" cy="3195428"/>
          </a:xfrm>
          <a:prstGeom prst="rect">
            <a:avLst/>
          </a:prstGeom>
        </p:spPr>
      </p:pic>
    </p:spTree>
    <p:extLst>
      <p:ext uri="{BB962C8B-B14F-4D97-AF65-F5344CB8AC3E}">
        <p14:creationId xmlns:p14="http://schemas.microsoft.com/office/powerpoint/2010/main" val="9987419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352912" y="1460507"/>
            <a:ext cx="42063772" cy="5302250"/>
          </a:xfrm>
          <a:prstGeom prst="rect">
            <a:avLst/>
          </a:prstGeom>
        </p:spPr>
        <p:txBody>
          <a:bodyPr vert="horz" lIns="91440" tIns="45720" rIns="91440" bIns="45720" rtlCol="0" anchor="ctr">
            <a:normAutofit/>
          </a:bodyPr>
          <a:lstStyle/>
          <a:p>
            <a:r>
              <a:rPr lang="nl-NL"/>
              <a:t>Klik om stijl te bewerken</a:t>
            </a:r>
            <a:endParaRPr lang="en-US"/>
          </a:p>
        </p:txBody>
      </p:sp>
      <p:sp>
        <p:nvSpPr>
          <p:cNvPr id="3" name="Text Placeholder 2"/>
          <p:cNvSpPr>
            <a:spLocks noGrp="1"/>
          </p:cNvSpPr>
          <p:nvPr>
            <p:ph type="body" idx="1"/>
          </p:nvPr>
        </p:nvSpPr>
        <p:spPr>
          <a:xfrm>
            <a:off x="3352918" y="7302500"/>
            <a:ext cx="42063772" cy="17405352"/>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a:t>
            </a:r>
            <a:r>
              <a:rPr lang="nl-NL" err="1"/>
              <a:t>niveauerez</a:t>
            </a:r>
            <a:r>
              <a:rPr lang="nl-NL"/>
              <a:t>. Ere re </a:t>
            </a:r>
            <a:r>
              <a:rPr lang="nl-NL" err="1"/>
              <a:t>zarzeare</a:t>
            </a:r>
            <a:r>
              <a:rPr lang="nl-NL"/>
              <a:t> </a:t>
            </a:r>
            <a:r>
              <a:rPr lang="nl-NL" err="1"/>
              <a:t>zez</a:t>
            </a:r>
            <a:r>
              <a:rPr lang="nl-NL"/>
              <a:t> </a:t>
            </a:r>
            <a:r>
              <a:rPr lang="nl-NL" err="1"/>
              <a:t>raez</a:t>
            </a:r>
            <a:r>
              <a:rPr lang="nl-NL"/>
              <a:t> </a:t>
            </a:r>
            <a:r>
              <a:rPr lang="nl-NL" err="1"/>
              <a:t>df</a:t>
            </a:r>
            <a:r>
              <a:rPr lang="nl-NL"/>
              <a:t> </a:t>
            </a:r>
            <a:r>
              <a:rPr lang="nl-NL" err="1"/>
              <a:t>dfs</a:t>
            </a:r>
            <a:r>
              <a:rPr lang="nl-NL"/>
              <a:t> </a:t>
            </a:r>
            <a:r>
              <a:rPr lang="nl-NL" err="1"/>
              <a:t>dsfds</a:t>
            </a:r>
            <a:r>
              <a:rPr lang="nl-NL"/>
              <a:t> </a:t>
            </a:r>
            <a:r>
              <a:rPr lang="nl-NL" err="1"/>
              <a:t>fsd</a:t>
            </a:r>
            <a:r>
              <a:rPr lang="nl-NL"/>
              <a:t> </a:t>
            </a:r>
            <a:r>
              <a:rPr lang="nl-NL" err="1"/>
              <a:t>fdsn</a:t>
            </a:r>
            <a:r>
              <a:rPr lang="nl-NL"/>
              <a:t> </a:t>
            </a:r>
            <a:r>
              <a:rPr lang="nl-NL" err="1"/>
              <a:t>sdfjh</a:t>
            </a:r>
            <a:r>
              <a:rPr lang="nl-NL"/>
              <a:t> </a:t>
            </a:r>
            <a:r>
              <a:rPr lang="nl-NL" err="1"/>
              <a:t>dsjkfd</a:t>
            </a:r>
            <a:r>
              <a:rPr lang="nl-NL"/>
              <a:t> </a:t>
            </a:r>
            <a:r>
              <a:rPr lang="nl-NL" err="1"/>
              <a:t>jk</a:t>
            </a:r>
            <a:r>
              <a:rPr lang="nl-NL"/>
              <a:t> </a:t>
            </a:r>
            <a:r>
              <a:rPr lang="nl-NL" err="1"/>
              <a:t>dsqfjklhqdsjk</a:t>
            </a:r>
            <a:r>
              <a:rPr lang="nl-NL"/>
              <a:t> </a:t>
            </a:r>
            <a:r>
              <a:rPr lang="nl-NL" err="1"/>
              <a:t>hfqdsjk</a:t>
            </a:r>
            <a:r>
              <a:rPr lang="nl-NL"/>
              <a:t> </a:t>
            </a:r>
            <a:r>
              <a:rPr lang="nl-NL" err="1"/>
              <a:t>hdsfjk</a:t>
            </a:r>
            <a:r>
              <a:rPr lang="nl-NL"/>
              <a:t> </a:t>
            </a:r>
            <a:r>
              <a:rPr lang="nl-NL" err="1"/>
              <a:t>hsqjdkf</a:t>
            </a:r>
            <a:r>
              <a:rPr lang="nl-NL"/>
              <a:t> </a:t>
            </a:r>
            <a:r>
              <a:rPr lang="nl-NL" err="1"/>
              <a:t>hjsdkqh</a:t>
            </a:r>
            <a:r>
              <a:rPr lang="nl-NL"/>
              <a:t> </a:t>
            </a:r>
            <a:r>
              <a:rPr lang="nl-NL" err="1"/>
              <a:t>fdkjqhf</a:t>
            </a:r>
            <a:r>
              <a:rPr lang="nl-NL"/>
              <a:t> </a:t>
            </a:r>
          </a:p>
          <a:p>
            <a:pPr lvl="3"/>
            <a:r>
              <a:rPr lang="nl-NL"/>
              <a:t>Vierde niveau</a:t>
            </a:r>
          </a:p>
          <a:p>
            <a:pPr lvl="4"/>
            <a:r>
              <a:rPr lang="nl-NL"/>
              <a:t>Vijfde niveau</a:t>
            </a:r>
            <a:endParaRPr lang="en-US"/>
          </a:p>
        </p:txBody>
      </p:sp>
      <p:sp>
        <p:nvSpPr>
          <p:cNvPr id="4" name="Date Placeholder 3"/>
          <p:cNvSpPr>
            <a:spLocks noGrp="1"/>
          </p:cNvSpPr>
          <p:nvPr>
            <p:ph type="dt" sz="half" idx="2"/>
          </p:nvPr>
        </p:nvSpPr>
        <p:spPr>
          <a:xfrm>
            <a:off x="3352918" y="25425413"/>
            <a:ext cx="10973159" cy="1460498"/>
          </a:xfrm>
          <a:prstGeom prst="rect">
            <a:avLst/>
          </a:prstGeom>
        </p:spPr>
        <p:txBody>
          <a:bodyPr vert="horz" lIns="91440" tIns="45720" rIns="91440" bIns="45720" rtlCol="0" anchor="ctr"/>
          <a:lstStyle>
            <a:lvl1pPr algn="l">
              <a:defRPr sz="4502">
                <a:solidFill>
                  <a:schemeClr val="tx1">
                    <a:tint val="75000"/>
                  </a:schemeClr>
                </a:solidFill>
              </a:defRPr>
            </a:lvl1pPr>
          </a:lstStyle>
          <a:p>
            <a:fld id="{0E85C4C8-301A-C344-88F1-EF5B815C9C52}" type="datetimeFigureOut">
              <a:rPr lang="nl-NL" smtClean="0"/>
              <a:t>19-5-2025</a:t>
            </a:fld>
            <a:endParaRPr lang="nl-NL"/>
          </a:p>
        </p:txBody>
      </p:sp>
      <p:sp>
        <p:nvSpPr>
          <p:cNvPr id="5" name="Footer Placeholder 4"/>
          <p:cNvSpPr>
            <a:spLocks noGrp="1"/>
          </p:cNvSpPr>
          <p:nvPr>
            <p:ph type="ftr" sz="quarter" idx="3"/>
          </p:nvPr>
        </p:nvSpPr>
        <p:spPr>
          <a:xfrm>
            <a:off x="16154928" y="25425413"/>
            <a:ext cx="16459736" cy="1460498"/>
          </a:xfrm>
          <a:prstGeom prst="rect">
            <a:avLst/>
          </a:prstGeom>
        </p:spPr>
        <p:txBody>
          <a:bodyPr vert="horz" lIns="91440" tIns="45720" rIns="91440" bIns="45720" rtlCol="0" anchor="ctr"/>
          <a:lstStyle>
            <a:lvl1pPr algn="ctr">
              <a:defRPr sz="4502">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34443526" y="25425413"/>
            <a:ext cx="10973159" cy="1460498"/>
          </a:xfrm>
          <a:prstGeom prst="rect">
            <a:avLst/>
          </a:prstGeom>
        </p:spPr>
        <p:txBody>
          <a:bodyPr vert="horz" lIns="91440" tIns="45720" rIns="91440" bIns="45720" rtlCol="0" anchor="ctr"/>
          <a:lstStyle>
            <a:lvl1pPr algn="r">
              <a:defRPr sz="4502">
                <a:solidFill>
                  <a:schemeClr val="tx1">
                    <a:tint val="75000"/>
                  </a:schemeClr>
                </a:solidFill>
              </a:defRPr>
            </a:lvl1pPr>
          </a:lstStyle>
          <a:p>
            <a:fld id="{ECD10876-40A5-084A-8919-ED6DAA90E35C}" type="slidenum">
              <a:rPr lang="nl-NL" smtClean="0"/>
              <a:t>‹#›</a:t>
            </a:fld>
            <a:endParaRPr lang="nl-NL"/>
          </a:p>
        </p:txBody>
      </p:sp>
    </p:spTree>
    <p:extLst>
      <p:ext uri="{BB962C8B-B14F-4D97-AF65-F5344CB8AC3E}">
        <p14:creationId xmlns:p14="http://schemas.microsoft.com/office/powerpoint/2010/main" val="1410894872"/>
      </p:ext>
    </p:extLst>
  </p:cSld>
  <p:clrMap bg1="lt1" tx1="dk1" bg2="lt2" tx2="dk2" accent1="accent1" accent2="accent2" accent3="accent3" accent4="accent4" accent5="accent5" accent6="accent6" hlink="hlink" folHlink="folHlink"/>
  <p:sldLayoutIdLst>
    <p:sldLayoutId id="2147483663" r:id="rId1"/>
    <p:sldLayoutId id="2147483683" r:id="rId2"/>
    <p:sldLayoutId id="2147483675" r:id="rId3"/>
    <p:sldLayoutId id="2147483681" r:id="rId4"/>
    <p:sldLayoutId id="2147483682" r:id="rId5"/>
    <p:sldLayoutId id="2147483669" r:id="rId6"/>
    <p:sldLayoutId id="2147483684" r:id="rId7"/>
  </p:sldLayoutIdLst>
  <p:txStyles>
    <p:titleStyle>
      <a:lvl1pPr algn="l" defTabSz="3429155" rtl="0" eaLnBrk="1" latinLnBrk="0" hangingPunct="1">
        <a:lnSpc>
          <a:spcPct val="90000"/>
        </a:lnSpc>
        <a:spcBef>
          <a:spcPct val="0"/>
        </a:spcBef>
        <a:buNone/>
        <a:defRPr sz="16501" b="1" i="0" kern="1200">
          <a:solidFill>
            <a:srgbClr val="F9B567"/>
          </a:solidFill>
          <a:latin typeface="Gotham Medium" pitchFamily="2" charset="0"/>
          <a:ea typeface="+mj-ea"/>
          <a:cs typeface="Gotham Medium" pitchFamily="2" charset="0"/>
        </a:defRPr>
      </a:lvl1pPr>
    </p:titleStyle>
    <p:body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p:bodyStyle>
    <p:otherStyle>
      <a:defPPr>
        <a:defRPr lang="en-US"/>
      </a:defPPr>
      <a:lvl1pPr marL="0" algn="l" defTabSz="3429155" rtl="0" eaLnBrk="1" latinLnBrk="0" hangingPunct="1">
        <a:defRPr sz="6752" kern="1200">
          <a:solidFill>
            <a:schemeClr val="tx1"/>
          </a:solidFill>
          <a:latin typeface="+mn-lt"/>
          <a:ea typeface="+mn-ea"/>
          <a:cs typeface="+mn-cs"/>
        </a:defRPr>
      </a:lvl1pPr>
      <a:lvl2pPr marL="1714580" algn="l" defTabSz="3429155" rtl="0" eaLnBrk="1" latinLnBrk="0" hangingPunct="1">
        <a:defRPr sz="6752" kern="1200">
          <a:solidFill>
            <a:schemeClr val="tx1"/>
          </a:solidFill>
          <a:latin typeface="+mn-lt"/>
          <a:ea typeface="+mn-ea"/>
          <a:cs typeface="+mn-cs"/>
        </a:defRPr>
      </a:lvl2pPr>
      <a:lvl3pPr marL="3429155" algn="l" defTabSz="3429155" rtl="0" eaLnBrk="1" latinLnBrk="0" hangingPunct="1">
        <a:defRPr sz="6752" kern="1200">
          <a:solidFill>
            <a:schemeClr val="tx1"/>
          </a:solidFill>
          <a:latin typeface="+mn-lt"/>
          <a:ea typeface="+mn-ea"/>
          <a:cs typeface="+mn-cs"/>
        </a:defRPr>
      </a:lvl3pPr>
      <a:lvl4pPr marL="5143733" algn="l" defTabSz="3429155" rtl="0" eaLnBrk="1" latinLnBrk="0" hangingPunct="1">
        <a:defRPr sz="6752" kern="1200">
          <a:solidFill>
            <a:schemeClr val="tx1"/>
          </a:solidFill>
          <a:latin typeface="+mn-lt"/>
          <a:ea typeface="+mn-ea"/>
          <a:cs typeface="+mn-cs"/>
        </a:defRPr>
      </a:lvl4pPr>
      <a:lvl5pPr marL="6858310" algn="l" defTabSz="3429155" rtl="0" eaLnBrk="1" latinLnBrk="0" hangingPunct="1">
        <a:defRPr sz="6752" kern="1200">
          <a:solidFill>
            <a:schemeClr val="tx1"/>
          </a:solidFill>
          <a:latin typeface="+mn-lt"/>
          <a:ea typeface="+mn-ea"/>
          <a:cs typeface="+mn-cs"/>
        </a:defRPr>
      </a:lvl5pPr>
      <a:lvl6pPr marL="8572888" algn="l" defTabSz="3429155" rtl="0" eaLnBrk="1" latinLnBrk="0" hangingPunct="1">
        <a:defRPr sz="6752" kern="1200">
          <a:solidFill>
            <a:schemeClr val="tx1"/>
          </a:solidFill>
          <a:latin typeface="+mn-lt"/>
          <a:ea typeface="+mn-ea"/>
          <a:cs typeface="+mn-cs"/>
        </a:defRPr>
      </a:lvl6pPr>
      <a:lvl7pPr marL="10287462" algn="l" defTabSz="3429155" rtl="0" eaLnBrk="1" latinLnBrk="0" hangingPunct="1">
        <a:defRPr sz="6752" kern="1200">
          <a:solidFill>
            <a:schemeClr val="tx1"/>
          </a:solidFill>
          <a:latin typeface="+mn-lt"/>
          <a:ea typeface="+mn-ea"/>
          <a:cs typeface="+mn-cs"/>
        </a:defRPr>
      </a:lvl7pPr>
      <a:lvl8pPr marL="12002043" algn="l" defTabSz="3429155" rtl="0" eaLnBrk="1" latinLnBrk="0" hangingPunct="1">
        <a:defRPr sz="6752" kern="1200">
          <a:solidFill>
            <a:schemeClr val="tx1"/>
          </a:solidFill>
          <a:latin typeface="+mn-lt"/>
          <a:ea typeface="+mn-ea"/>
          <a:cs typeface="+mn-cs"/>
        </a:defRPr>
      </a:lvl8pPr>
      <a:lvl9pPr marL="13716617" algn="l" defTabSz="3429155" rtl="0" eaLnBrk="1" latinLnBrk="0" hangingPunct="1">
        <a:defRPr sz="6752"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40" userDrawn="1">
          <p15:clr>
            <a:srgbClr val="F26B43"/>
          </p15:clr>
        </p15:guide>
        <p15:guide id="2" pos="153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11.emf"/><Relationship Id="rId4" Type="http://schemas.openxmlformats.org/officeDocument/2006/relationships/package" Target="../embeddings/Microsoft_Excel_Worksheet_DE8D1137.xlsx"/></Relationships>
</file>

<file path=ppt/slides/_rels/slide4.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2.png"/><Relationship Id="rId1" Type="http://schemas.openxmlformats.org/officeDocument/2006/relationships/slideLayout" Target="../slideLayouts/slideLayout4.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Excel_Worksheet_DE8D1137.xlsx"/><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1.png"/><Relationship Id="rId4"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w3id.org/mobilitydcat-ap"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hyperlink" Target="https://github.com/mobilityDCAT-AP"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github.com/mobilityDCAT-AP/adopters" TargetMode="External"/><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4.xml"/><Relationship Id="rId4" Type="http://schemas.openxmlformats.org/officeDocument/2006/relationships/image" Target="../media/image3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hyperlink" Target="http://www.armis.pt/" TargetMode="External"/><Relationship Id="rId2" Type="http://schemas.openxmlformats.org/officeDocument/2006/relationships/hyperlink" Target="mailto:Ligia.conceicao@armis.pt" TargetMode="Externa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A25F0-2A59-5F37-78C0-7B8434D80643}"/>
              </a:ext>
            </a:extLst>
          </p:cNvPr>
          <p:cNvSpPr>
            <a:spLocks noGrp="1"/>
          </p:cNvSpPr>
          <p:nvPr>
            <p:ph type="title"/>
          </p:nvPr>
        </p:nvSpPr>
        <p:spPr/>
        <p:txBody>
          <a:bodyPr>
            <a:normAutofit/>
          </a:bodyPr>
          <a:lstStyle/>
          <a:p>
            <a:r>
              <a:rPr lang="en-GB"/>
              <a:t>Accessibility and Quality of Alternative Fuels Data</a:t>
            </a:r>
          </a:p>
        </p:txBody>
      </p:sp>
      <p:sp>
        <p:nvSpPr>
          <p:cNvPr id="3" name="Text Placeholder 2">
            <a:extLst>
              <a:ext uri="{FF2B5EF4-FFF2-40B4-BE49-F238E27FC236}">
                <a16:creationId xmlns:a16="http://schemas.microsoft.com/office/drawing/2014/main" id="{A7E6BFBC-0250-2887-21A5-3686B6F620D4}"/>
              </a:ext>
            </a:extLst>
          </p:cNvPr>
          <p:cNvSpPr>
            <a:spLocks noGrp="1"/>
          </p:cNvSpPr>
          <p:nvPr>
            <p:ph type="body" idx="1"/>
          </p:nvPr>
        </p:nvSpPr>
        <p:spPr/>
        <p:txBody>
          <a:bodyPr>
            <a:normAutofit fontScale="85000" lnSpcReduction="10000"/>
          </a:bodyPr>
          <a:lstStyle/>
          <a:p>
            <a:r>
              <a:rPr lang="en-GB"/>
              <a:t>SIS10 - Alternative Fuels Infrastructure Regulation (AFIR) and its new Delegated and Implementing Acts on Data</a:t>
            </a:r>
          </a:p>
        </p:txBody>
      </p:sp>
      <p:sp>
        <p:nvSpPr>
          <p:cNvPr id="4" name="Text Placeholder 3">
            <a:extLst>
              <a:ext uri="{FF2B5EF4-FFF2-40B4-BE49-F238E27FC236}">
                <a16:creationId xmlns:a16="http://schemas.microsoft.com/office/drawing/2014/main" id="{62B7BE66-7CDD-6EE0-8E5D-16C5C56CDFE5}"/>
              </a:ext>
            </a:extLst>
          </p:cNvPr>
          <p:cNvSpPr>
            <a:spLocks noGrp="1"/>
          </p:cNvSpPr>
          <p:nvPr>
            <p:ph type="body" idx="10"/>
          </p:nvPr>
        </p:nvSpPr>
        <p:spPr/>
        <p:txBody>
          <a:bodyPr/>
          <a:lstStyle/>
          <a:p>
            <a:r>
              <a:rPr lang="en-GB"/>
              <a:t>Lígia Conceição</a:t>
            </a:r>
          </a:p>
        </p:txBody>
      </p:sp>
      <p:sp>
        <p:nvSpPr>
          <p:cNvPr id="5" name="Text Placeholder 4">
            <a:extLst>
              <a:ext uri="{FF2B5EF4-FFF2-40B4-BE49-F238E27FC236}">
                <a16:creationId xmlns:a16="http://schemas.microsoft.com/office/drawing/2014/main" id="{811E063A-20C2-4561-3AAF-74B48BD2571E}"/>
              </a:ext>
            </a:extLst>
          </p:cNvPr>
          <p:cNvSpPr>
            <a:spLocks noGrp="1"/>
          </p:cNvSpPr>
          <p:nvPr>
            <p:ph type="body" idx="11"/>
          </p:nvPr>
        </p:nvSpPr>
        <p:spPr/>
        <p:txBody>
          <a:bodyPr/>
          <a:lstStyle/>
          <a:p>
            <a:r>
              <a:rPr lang="en-GB"/>
              <a:t>Senior ITS Consultant, </a:t>
            </a:r>
            <a:r>
              <a:rPr lang="en-GB" b="1"/>
              <a:t>Armis &amp; NAPCORE</a:t>
            </a:r>
          </a:p>
        </p:txBody>
      </p:sp>
    </p:spTree>
    <p:extLst>
      <p:ext uri="{BB962C8B-B14F-4D97-AF65-F5344CB8AC3E}">
        <p14:creationId xmlns:p14="http://schemas.microsoft.com/office/powerpoint/2010/main" val="7649453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75161-83DB-6BDA-1668-F5FE523B1192}"/>
              </a:ext>
            </a:extLst>
          </p:cNvPr>
          <p:cNvSpPr>
            <a:spLocks noGrp="1"/>
          </p:cNvSpPr>
          <p:nvPr>
            <p:ph type="title"/>
          </p:nvPr>
        </p:nvSpPr>
        <p:spPr/>
        <p:txBody>
          <a:bodyPr/>
          <a:lstStyle/>
          <a:p>
            <a:r>
              <a:rPr lang="en-GB"/>
              <a:t>Agenda</a:t>
            </a:r>
          </a:p>
        </p:txBody>
      </p:sp>
      <p:sp>
        <p:nvSpPr>
          <p:cNvPr id="3" name="Content Placeholder 2">
            <a:extLst>
              <a:ext uri="{FF2B5EF4-FFF2-40B4-BE49-F238E27FC236}">
                <a16:creationId xmlns:a16="http://schemas.microsoft.com/office/drawing/2014/main" id="{36144535-CBC9-E93D-DEA8-E6D143F4ADF9}"/>
              </a:ext>
            </a:extLst>
          </p:cNvPr>
          <p:cNvSpPr>
            <a:spLocks noGrp="1"/>
          </p:cNvSpPr>
          <p:nvPr>
            <p:ph sz="quarter" idx="13"/>
          </p:nvPr>
        </p:nvSpPr>
        <p:spPr/>
        <p:txBody>
          <a:bodyPr/>
          <a:lstStyle/>
          <a:p>
            <a:pPr marL="1371600" indent="-1371600">
              <a:lnSpc>
                <a:spcPct val="150000"/>
              </a:lnSpc>
              <a:buFont typeface="+mj-lt"/>
              <a:buAutoNum type="arabicPeriod"/>
            </a:pPr>
            <a:r>
              <a:rPr lang="en-GB"/>
              <a:t>NAPCORE context on Alternative Fuels</a:t>
            </a:r>
          </a:p>
          <a:p>
            <a:pPr marL="1371600" indent="-1371600">
              <a:lnSpc>
                <a:spcPct val="150000"/>
              </a:lnSpc>
              <a:buFont typeface="+mj-lt"/>
              <a:buAutoNum type="arabicPeriod"/>
            </a:pPr>
            <a:r>
              <a:rPr lang="en-GB"/>
              <a:t>Alternative Fuels Demonstrator </a:t>
            </a:r>
          </a:p>
          <a:p>
            <a:pPr marL="1371600" indent="-1371600">
              <a:lnSpc>
                <a:spcPct val="150000"/>
              </a:lnSpc>
              <a:buFont typeface="+mj-lt"/>
              <a:buAutoNum type="arabicPeriod"/>
            </a:pPr>
            <a:r>
              <a:rPr lang="en-GB"/>
              <a:t>Data Quality Framework for Alternative Fuels</a:t>
            </a:r>
          </a:p>
        </p:txBody>
      </p:sp>
    </p:spTree>
    <p:extLst>
      <p:ext uri="{BB962C8B-B14F-4D97-AF65-F5344CB8AC3E}">
        <p14:creationId xmlns:p14="http://schemas.microsoft.com/office/powerpoint/2010/main" val="1652100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a:extLst>
            <a:ext uri="{FF2B5EF4-FFF2-40B4-BE49-F238E27FC236}">
              <a16:creationId xmlns:a16="http://schemas.microsoft.com/office/drawing/2014/main" id="{907CEDFF-8834-FF7B-0E9A-3723161FB9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6EF66D5-4FD8-E56E-797C-5A0A605E2926}"/>
              </a:ext>
            </a:extLst>
          </p:cNvPr>
          <p:cNvSpPr>
            <a:spLocks noGrp="1"/>
          </p:cNvSpPr>
          <p:nvPr>
            <p:ph type="title"/>
          </p:nvPr>
        </p:nvSpPr>
        <p:spPr/>
        <p:txBody>
          <a:bodyPr>
            <a:normAutofit/>
          </a:bodyPr>
          <a:lstStyle/>
          <a:p>
            <a:r>
              <a:rPr lang="en-GB"/>
              <a:t>NAPCORE context on Alternative Fuels</a:t>
            </a:r>
            <a:endParaRPr lang="de-DE"/>
          </a:p>
        </p:txBody>
      </p:sp>
      <p:sp>
        <p:nvSpPr>
          <p:cNvPr id="3" name="Inhaltsplatzhalter 2">
            <a:extLst>
              <a:ext uri="{FF2B5EF4-FFF2-40B4-BE49-F238E27FC236}">
                <a16:creationId xmlns:a16="http://schemas.microsoft.com/office/drawing/2014/main" id="{DCB4583A-AEF0-0BE9-BF6B-26D6B8C6E696}"/>
              </a:ext>
            </a:extLst>
          </p:cNvPr>
          <p:cNvSpPr>
            <a:spLocks noGrp="1"/>
          </p:cNvSpPr>
          <p:nvPr>
            <p:ph sz="quarter" idx="13"/>
          </p:nvPr>
        </p:nvSpPr>
        <p:spPr/>
        <p:txBody>
          <a:bodyPr>
            <a:noAutofit/>
          </a:bodyPr>
          <a:lstStyle/>
          <a:p>
            <a:pPr marL="0" indent="0">
              <a:buNone/>
            </a:pPr>
            <a:r>
              <a:rPr lang="en-GB" sz="8000">
                <a:latin typeface="Gill Sans MT" panose="020B0502020104020203" pitchFamily="34" charset="0"/>
                <a:ea typeface="Malgun Gothic"/>
              </a:rPr>
              <a:t>Limited availability of AF data on the NAPs</a:t>
            </a:r>
            <a:endParaRPr lang="en-US" sz="8000">
              <a:latin typeface="Gill Sans MT" panose="020B0502020104020203" pitchFamily="34" charset="0"/>
              <a:ea typeface="Malgun Gothic"/>
            </a:endParaRPr>
          </a:p>
          <a:p>
            <a:pPr marL="1728000" lvl="1">
              <a:spcBef>
                <a:spcPts val="4000"/>
              </a:spcBef>
            </a:pPr>
            <a:r>
              <a:rPr lang="en-US" sz="6400">
                <a:latin typeface="Gill Sans MT" panose="020B0502020104020203" pitchFamily="34" charset="0"/>
              </a:rPr>
              <a:t>Only 13 out of 30 had any sort of AF data on the NAPs (survey below)</a:t>
            </a:r>
          </a:p>
          <a:p>
            <a:pPr marL="1728000" lvl="1">
              <a:spcBef>
                <a:spcPts val="4000"/>
              </a:spcBef>
            </a:pPr>
            <a:r>
              <a:rPr lang="en-US" sz="6400">
                <a:latin typeface="Gill Sans MT" panose="020B0502020104020203" pitchFamily="34" charset="0"/>
              </a:rPr>
              <a:t>Hindering the discoverability of such data by service providers</a:t>
            </a:r>
          </a:p>
          <a:p>
            <a:pPr marL="1728000" lvl="1">
              <a:spcBef>
                <a:spcPts val="4000"/>
              </a:spcBef>
            </a:pPr>
            <a:endParaRPr lang="en-US" sz="6400">
              <a:latin typeface="Gill Sans MT" panose="020B0502020104020203" pitchFamily="34" charset="0"/>
            </a:endParaRPr>
          </a:p>
          <a:p>
            <a:pPr marL="1728000" lvl="1">
              <a:spcBef>
                <a:spcPts val="4000"/>
              </a:spcBef>
            </a:pPr>
            <a:endParaRPr lang="en-US" sz="6400">
              <a:latin typeface="Gill Sans MT" panose="020B0502020104020203" pitchFamily="34" charset="0"/>
            </a:endParaRPr>
          </a:p>
          <a:p>
            <a:pPr marL="1728000" lvl="1">
              <a:spcBef>
                <a:spcPts val="4000"/>
              </a:spcBef>
            </a:pPr>
            <a:endParaRPr lang="en-US" sz="6400">
              <a:latin typeface="Gill Sans MT" panose="020B0502020104020203" pitchFamily="34" charset="0"/>
            </a:endParaRPr>
          </a:p>
          <a:p>
            <a:pPr marL="1728000" lvl="1">
              <a:spcBef>
                <a:spcPts val="4000"/>
              </a:spcBef>
            </a:pPr>
            <a:endParaRPr lang="en-US" sz="6400">
              <a:latin typeface="Gill Sans MT" panose="020B0502020104020203" pitchFamily="34" charset="0"/>
            </a:endParaRPr>
          </a:p>
          <a:p>
            <a:pPr marL="1728000" lvl="1">
              <a:spcBef>
                <a:spcPts val="4000"/>
              </a:spcBef>
            </a:pPr>
            <a:endParaRPr lang="en-US" sz="6400">
              <a:latin typeface="Gill Sans MT" panose="020B0502020104020203" pitchFamily="34" charset="0"/>
            </a:endParaRPr>
          </a:p>
          <a:p>
            <a:pPr marL="0" indent="0" defTabSz="3657600">
              <a:spcBef>
                <a:spcPts val="4000"/>
              </a:spcBef>
              <a:buClr>
                <a:srgbClr val="FFCC00"/>
              </a:buClr>
              <a:buNone/>
              <a:defRPr/>
            </a:pPr>
            <a:endParaRPr lang="en-GB" sz="8000">
              <a:latin typeface="Gill Sans MT" panose="020B0502020104020203" pitchFamily="34" charset="0"/>
              <a:ea typeface="Malgun Gothic"/>
              <a:cs typeface="+mn-cs"/>
            </a:endParaRPr>
          </a:p>
          <a:p>
            <a:pPr marL="0" indent="0" defTabSz="3657600">
              <a:spcBef>
                <a:spcPts val="4000"/>
              </a:spcBef>
              <a:buClr>
                <a:srgbClr val="FFCC00"/>
              </a:buClr>
              <a:buNone/>
              <a:defRPr/>
            </a:pPr>
            <a:r>
              <a:rPr lang="en-GB" sz="8000">
                <a:latin typeface="Gill Sans MT" panose="020B0502020104020203" pitchFamily="34" charset="0"/>
                <a:ea typeface="Malgun Gothic"/>
                <a:cs typeface="+mn-cs"/>
              </a:rPr>
              <a:t>Different initiatives supported by the EC to improve this scenario</a:t>
            </a:r>
          </a:p>
          <a:p>
            <a:pPr marL="2871000" lvl="1" indent="-1143000">
              <a:spcBef>
                <a:spcPts val="4000"/>
              </a:spcBef>
              <a:buFont typeface="+mj-lt"/>
              <a:buAutoNum type="romanLcPeriod"/>
            </a:pPr>
            <a:r>
              <a:rPr lang="en-US" sz="6400">
                <a:latin typeface="Gill Sans MT" panose="020B0502020104020203" pitchFamily="34" charset="0"/>
              </a:rPr>
              <a:t>Sustainable Transport Forum and respective sub-groups dedicated to AF data</a:t>
            </a:r>
          </a:p>
          <a:p>
            <a:pPr marL="2871000" lvl="1" indent="-1143000">
              <a:spcBef>
                <a:spcPts val="4000"/>
              </a:spcBef>
              <a:buFont typeface="+mj-lt"/>
              <a:buAutoNum type="romanLcPeriod"/>
            </a:pPr>
            <a:r>
              <a:rPr lang="en-US" sz="6400">
                <a:latin typeface="Gill Sans MT" panose="020B0502020104020203" pitchFamily="34" charset="0"/>
              </a:rPr>
              <a:t>Establishment of a Common European Access Point for AF data</a:t>
            </a:r>
          </a:p>
          <a:p>
            <a:pPr marL="2871000" lvl="1" indent="-1143000">
              <a:spcBef>
                <a:spcPts val="4000"/>
              </a:spcBef>
              <a:buFont typeface="+mj-lt"/>
              <a:buAutoNum type="romanLcPeriod"/>
            </a:pPr>
            <a:r>
              <a:rPr lang="en-US" sz="7200" b="1" u="sng">
                <a:latin typeface="Gill Sans MT" panose="020B0502020104020203" pitchFamily="34" charset="0"/>
              </a:rPr>
              <a:t>Alternative Fuels Demonstrator (NAPCORE WG2)</a:t>
            </a:r>
          </a:p>
          <a:p>
            <a:pPr marL="2871000" lvl="1" indent="-1143000">
              <a:spcBef>
                <a:spcPts val="4000"/>
              </a:spcBef>
              <a:buFont typeface="+mj-lt"/>
              <a:buAutoNum type="romanLcPeriod"/>
            </a:pPr>
            <a:r>
              <a:rPr lang="en-US" sz="7200" b="1" u="sng">
                <a:latin typeface="Gill Sans MT" panose="020B0502020104020203" pitchFamily="34" charset="0"/>
              </a:rPr>
              <a:t>Data Quality Framework for Alternative Fuels (NAPCORE WG3)</a:t>
            </a:r>
            <a:endParaRPr lang="en-US" sz="7200" u="sng">
              <a:latin typeface="Gill Sans MT" panose="020B0502020104020203" pitchFamily="34" charset="0"/>
            </a:endParaRPr>
          </a:p>
          <a:p>
            <a:pPr marL="0" indent="0">
              <a:buNone/>
            </a:pPr>
            <a:endParaRPr lang="en-US" sz="7200">
              <a:latin typeface="Gill Sans MT" panose="020B0502020104020203" pitchFamily="34" charset="0"/>
              <a:ea typeface="Malgun Gothic"/>
            </a:endParaRPr>
          </a:p>
          <a:p>
            <a:pPr marL="1728000" lvl="1">
              <a:spcBef>
                <a:spcPts val="4000"/>
              </a:spcBef>
            </a:pPr>
            <a:endParaRPr lang="en-US" sz="6400">
              <a:latin typeface="Gill Sans MT" panose="020B0502020104020203" pitchFamily="34" charset="0"/>
            </a:endParaRPr>
          </a:p>
          <a:p>
            <a:pPr marL="1728000" lvl="1">
              <a:spcBef>
                <a:spcPts val="4000"/>
              </a:spcBef>
            </a:pPr>
            <a:endParaRPr lang="en-US" sz="6400">
              <a:latin typeface="Gill Sans MT" panose="020B0502020104020203" pitchFamily="34" charset="0"/>
            </a:endParaRPr>
          </a:p>
        </p:txBody>
      </p:sp>
      <p:grpSp>
        <p:nvGrpSpPr>
          <p:cNvPr id="4" name="Agrupar 10">
            <a:extLst>
              <a:ext uri="{FF2B5EF4-FFF2-40B4-BE49-F238E27FC236}">
                <a16:creationId xmlns:a16="http://schemas.microsoft.com/office/drawing/2014/main" id="{211FDB8A-D151-6262-11A8-CC1BB10A7949}"/>
              </a:ext>
            </a:extLst>
          </p:cNvPr>
          <p:cNvGrpSpPr/>
          <p:nvPr/>
        </p:nvGrpSpPr>
        <p:grpSpPr>
          <a:xfrm>
            <a:off x="3973586" y="11858700"/>
            <a:ext cx="42697400" cy="3073400"/>
            <a:chOff x="1385711" y="3266365"/>
            <a:chExt cx="10674350" cy="768350"/>
          </a:xfrm>
        </p:grpSpPr>
        <p:graphicFrame>
          <p:nvGraphicFramePr>
            <p:cNvPr id="5" name="Objeto 7">
              <a:extLst>
                <a:ext uri="{FF2B5EF4-FFF2-40B4-BE49-F238E27FC236}">
                  <a16:creationId xmlns:a16="http://schemas.microsoft.com/office/drawing/2014/main" id="{06C7E2E9-5E3C-17F4-49A4-04DF0C2A8C8E}"/>
                </a:ext>
              </a:extLst>
            </p:cNvPr>
            <p:cNvGraphicFramePr>
              <a:graphicFrameLocks noChangeAspect="1"/>
            </p:cNvGraphicFramePr>
            <p:nvPr/>
          </p:nvGraphicFramePr>
          <p:xfrm>
            <a:off x="1385711" y="3266365"/>
            <a:ext cx="10674350" cy="768350"/>
          </p:xfrm>
          <a:graphic>
            <a:graphicData uri="http://schemas.openxmlformats.org/presentationml/2006/ole">
              <mc:AlternateContent xmlns:mc="http://schemas.openxmlformats.org/markup-compatibility/2006">
                <mc:Choice xmlns:v="urn:schemas-microsoft-com:vml" Requires="v">
                  <p:oleObj name="Worksheet" r:id="rId4" imgW="10674220" imgH="768512" progId="Excel.Sheet.12">
                    <p:embed/>
                  </p:oleObj>
                </mc:Choice>
                <mc:Fallback>
                  <p:oleObj name="Worksheet" r:id="rId4" imgW="10674220" imgH="768512" progId="Excel.Sheet.12">
                    <p:embed/>
                    <p:pic>
                      <p:nvPicPr>
                        <p:cNvPr id="5" name="Objeto 7">
                          <a:extLst>
                            <a:ext uri="{FF2B5EF4-FFF2-40B4-BE49-F238E27FC236}">
                              <a16:creationId xmlns:a16="http://schemas.microsoft.com/office/drawing/2014/main" id="{06C7E2E9-5E3C-17F4-49A4-04DF0C2A8C8E}"/>
                            </a:ext>
                          </a:extLst>
                        </p:cNvPr>
                        <p:cNvPicPr/>
                        <p:nvPr/>
                      </p:nvPicPr>
                      <p:blipFill>
                        <a:blip r:embed="rId5"/>
                        <a:stretch>
                          <a:fillRect/>
                        </a:stretch>
                      </p:blipFill>
                      <p:spPr>
                        <a:xfrm>
                          <a:off x="1385711" y="3266365"/>
                          <a:ext cx="10674350" cy="768350"/>
                        </a:xfrm>
                        <a:prstGeom prst="rect">
                          <a:avLst/>
                        </a:prstGeom>
                      </p:spPr>
                    </p:pic>
                  </p:oleObj>
                </mc:Fallback>
              </mc:AlternateContent>
            </a:graphicData>
          </a:graphic>
        </p:graphicFrame>
        <p:sp>
          <p:nvSpPr>
            <p:cNvPr id="6" name="Rectangle 7">
              <a:extLst>
                <a:ext uri="{FF2B5EF4-FFF2-40B4-BE49-F238E27FC236}">
                  <a16:creationId xmlns:a16="http://schemas.microsoft.com/office/drawing/2014/main" id="{A46E0418-931B-BFCF-B8C8-253A23031AC3}"/>
                </a:ext>
              </a:extLst>
            </p:cNvPr>
            <p:cNvSpPr/>
            <p:nvPr/>
          </p:nvSpPr>
          <p:spPr>
            <a:xfrm>
              <a:off x="6272739" y="3529537"/>
              <a:ext cx="231020" cy="23847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128"/>
            </a:p>
          </p:txBody>
        </p:sp>
      </p:grpSp>
      <p:sp>
        <p:nvSpPr>
          <p:cNvPr id="7" name="TextBox 6">
            <a:extLst>
              <a:ext uri="{FF2B5EF4-FFF2-40B4-BE49-F238E27FC236}">
                <a16:creationId xmlns:a16="http://schemas.microsoft.com/office/drawing/2014/main" id="{EEAF02B2-E0D9-F22D-87F2-D1C6A6F05773}"/>
              </a:ext>
            </a:extLst>
          </p:cNvPr>
          <p:cNvSpPr txBox="1"/>
          <p:nvPr/>
        </p:nvSpPr>
        <p:spPr>
          <a:xfrm>
            <a:off x="14461416" y="14932100"/>
            <a:ext cx="32725625" cy="1077218"/>
          </a:xfrm>
          <a:prstGeom prst="rect">
            <a:avLst/>
          </a:prstGeom>
          <a:noFill/>
        </p:spPr>
        <p:txBody>
          <a:bodyPr wrap="none" rtlCol="0">
            <a:spAutoFit/>
          </a:bodyPr>
          <a:lstStyle/>
          <a:p>
            <a:r>
              <a:rPr lang="en-GB" sz="6400" i="1"/>
              <a:t>Internal survey for the development of NAPCORE AF demonstrator (April, 2023)</a:t>
            </a:r>
          </a:p>
        </p:txBody>
      </p:sp>
    </p:spTree>
    <p:extLst>
      <p:ext uri="{BB962C8B-B14F-4D97-AF65-F5344CB8AC3E}">
        <p14:creationId xmlns:p14="http://schemas.microsoft.com/office/powerpoint/2010/main" val="427778814"/>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354EF-4113-23A0-EC5C-2EA5B46974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582AB7-CD30-A023-E08E-92D13C52380A}"/>
              </a:ext>
            </a:extLst>
          </p:cNvPr>
          <p:cNvSpPr>
            <a:spLocks noGrp="1"/>
          </p:cNvSpPr>
          <p:nvPr>
            <p:ph type="title"/>
          </p:nvPr>
        </p:nvSpPr>
        <p:spPr/>
        <p:txBody>
          <a:bodyPr>
            <a:normAutofit/>
          </a:bodyPr>
          <a:lstStyle/>
          <a:p>
            <a:r>
              <a:rPr lang="en-GB"/>
              <a:t>NAPCORE context on Alternative Fuels</a:t>
            </a:r>
          </a:p>
        </p:txBody>
      </p:sp>
      <p:sp>
        <p:nvSpPr>
          <p:cNvPr id="3" name="Content Placeholder 2">
            <a:extLst>
              <a:ext uri="{FF2B5EF4-FFF2-40B4-BE49-F238E27FC236}">
                <a16:creationId xmlns:a16="http://schemas.microsoft.com/office/drawing/2014/main" id="{D446F072-040B-5DDE-2419-51D16F99918C}"/>
              </a:ext>
            </a:extLst>
          </p:cNvPr>
          <p:cNvSpPr>
            <a:spLocks noGrp="1"/>
          </p:cNvSpPr>
          <p:nvPr>
            <p:ph sz="quarter" idx="13"/>
          </p:nvPr>
        </p:nvSpPr>
        <p:spPr/>
        <p:txBody>
          <a:bodyPr/>
          <a:lstStyle/>
          <a:p>
            <a:endParaRPr lang="en-GB"/>
          </a:p>
          <a:p>
            <a:endParaRPr lang="en-GB"/>
          </a:p>
          <a:p>
            <a:pPr marL="7737475" indent="-69850"/>
            <a:r>
              <a:rPr lang="en-GB" sz="7200" b="0"/>
              <a:t>https://napcore.eu/</a:t>
            </a:r>
          </a:p>
          <a:p>
            <a:r>
              <a:rPr lang="en-US" sz="9600" b="1" u="sng">
                <a:latin typeface="Gill Sans MT" panose="020B0502020104020203" pitchFamily="34" charset="0"/>
              </a:rPr>
              <a:t>Alternative Fuels Demonstrator (WG2 - Task 2.4)</a:t>
            </a:r>
          </a:p>
          <a:p>
            <a:endParaRPr lang="en-US" sz="9600" u="sng">
              <a:latin typeface="Gill Sans MT" panose="020B0502020104020203" pitchFamily="34" charset="0"/>
            </a:endParaRPr>
          </a:p>
          <a:p>
            <a:endParaRPr lang="en-US" sz="9600" u="sng">
              <a:latin typeface="Gill Sans MT" panose="020B0502020104020203" pitchFamily="34" charset="0"/>
            </a:endParaRPr>
          </a:p>
          <a:p>
            <a:endParaRPr lang="en-US" sz="9600" u="sng">
              <a:latin typeface="Gill Sans MT" panose="020B0502020104020203" pitchFamily="34" charset="0"/>
            </a:endParaRPr>
          </a:p>
          <a:p>
            <a:endParaRPr lang="en-US" sz="9600" u="sng">
              <a:latin typeface="Gill Sans MT" panose="020B0502020104020203" pitchFamily="34" charset="0"/>
            </a:endParaRPr>
          </a:p>
          <a:p>
            <a:r>
              <a:rPr lang="en-US" sz="9600" u="sng">
                <a:latin typeface="Gill Sans MT" panose="020B0502020104020203" pitchFamily="34" charset="0"/>
              </a:rPr>
              <a:t>D</a:t>
            </a:r>
            <a:r>
              <a:rPr lang="en-US" sz="9600" b="1" u="sng">
                <a:latin typeface="Gill Sans MT" panose="020B0502020104020203" pitchFamily="34" charset="0"/>
              </a:rPr>
              <a:t>ata Quality Framework for Alternative Fuels (WG3 - Task 3.2)</a:t>
            </a:r>
            <a:endParaRPr lang="en-US" sz="9600" u="sng">
              <a:latin typeface="Gill Sans MT" panose="020B0502020104020203" pitchFamily="34" charset="0"/>
            </a:endParaRPr>
          </a:p>
          <a:p>
            <a:endParaRPr lang="en-GB"/>
          </a:p>
        </p:txBody>
      </p:sp>
      <p:pic>
        <p:nvPicPr>
          <p:cNvPr id="12" name="Picture 11">
            <a:extLst>
              <a:ext uri="{FF2B5EF4-FFF2-40B4-BE49-F238E27FC236}">
                <a16:creationId xmlns:a16="http://schemas.microsoft.com/office/drawing/2014/main" id="{867DA375-077B-CB98-513B-E3945E15D35B}"/>
              </a:ext>
            </a:extLst>
          </p:cNvPr>
          <p:cNvPicPr>
            <a:picLocks noChangeAspect="1"/>
          </p:cNvPicPr>
          <p:nvPr/>
        </p:nvPicPr>
        <p:blipFill>
          <a:blip r:embed="rId2"/>
          <a:stretch>
            <a:fillRect/>
          </a:stretch>
        </p:blipFill>
        <p:spPr>
          <a:xfrm>
            <a:off x="0" y="4143499"/>
            <a:ext cx="48769588" cy="4154197"/>
          </a:xfrm>
          <a:prstGeom prst="rect">
            <a:avLst/>
          </a:prstGeom>
        </p:spPr>
      </p:pic>
      <mc:AlternateContent xmlns:mc="http://schemas.openxmlformats.org/markup-compatibility/2006" xmlns:p14="http://schemas.microsoft.com/office/powerpoint/2010/main">
        <mc:Choice Requires="p14">
          <p:contentPart p14:bwMode="auto" r:id="rId3">
            <p14:nvContentPartPr>
              <p14:cNvPr id="13" name="Ink 12">
                <a:extLst>
                  <a:ext uri="{FF2B5EF4-FFF2-40B4-BE49-F238E27FC236}">
                    <a16:creationId xmlns:a16="http://schemas.microsoft.com/office/drawing/2014/main" id="{075DCA7E-58E5-CC36-F151-EC45061EE775}"/>
                  </a:ext>
                </a:extLst>
              </p14:cNvPr>
              <p14:cNvContentPartPr/>
              <p14:nvPr/>
            </p14:nvContentPartPr>
            <p14:xfrm>
              <a:off x="31151908" y="4072320"/>
              <a:ext cx="7612200" cy="5853600"/>
            </p14:xfrm>
          </p:contentPart>
        </mc:Choice>
        <mc:Fallback xmlns="">
          <p:pic>
            <p:nvPicPr>
              <p:cNvPr id="13" name="Ink 12">
                <a:extLst>
                  <a:ext uri="{FF2B5EF4-FFF2-40B4-BE49-F238E27FC236}">
                    <a16:creationId xmlns:a16="http://schemas.microsoft.com/office/drawing/2014/main" id="{075DCA7E-58E5-CC36-F151-EC45061EE775}"/>
                  </a:ext>
                </a:extLst>
              </p:cNvPr>
              <p:cNvPicPr/>
              <p:nvPr/>
            </p:nvPicPr>
            <p:blipFill>
              <a:blip r:embed="rId4"/>
              <a:stretch>
                <a:fillRect/>
              </a:stretch>
            </p:blipFill>
            <p:spPr>
              <a:xfrm>
                <a:off x="31142908" y="4063321"/>
                <a:ext cx="7629841" cy="5871239"/>
              </a:xfrm>
              <a:prstGeom prst="rect">
                <a:avLst/>
              </a:prstGeom>
            </p:spPr>
          </p:pic>
        </mc:Fallback>
      </mc:AlternateContent>
      <p:pic>
        <p:nvPicPr>
          <p:cNvPr id="15" name="Picture 14">
            <a:extLst>
              <a:ext uri="{FF2B5EF4-FFF2-40B4-BE49-F238E27FC236}">
                <a16:creationId xmlns:a16="http://schemas.microsoft.com/office/drawing/2014/main" id="{6E313305-3714-BF08-2B98-1095DAEFECF7}"/>
              </a:ext>
            </a:extLst>
          </p:cNvPr>
          <p:cNvPicPr>
            <a:picLocks noChangeAspect="1"/>
          </p:cNvPicPr>
          <p:nvPr/>
        </p:nvPicPr>
        <p:blipFill>
          <a:blip r:embed="rId5"/>
          <a:stretch>
            <a:fillRect/>
          </a:stretch>
        </p:blipFill>
        <p:spPr>
          <a:xfrm>
            <a:off x="3097830" y="12335575"/>
            <a:ext cx="29322301" cy="4556844"/>
          </a:xfrm>
          <a:prstGeom prst="rect">
            <a:avLst/>
          </a:prstGeom>
        </p:spPr>
      </p:pic>
      <p:pic>
        <p:nvPicPr>
          <p:cNvPr id="17" name="Picture 16">
            <a:extLst>
              <a:ext uri="{FF2B5EF4-FFF2-40B4-BE49-F238E27FC236}">
                <a16:creationId xmlns:a16="http://schemas.microsoft.com/office/drawing/2014/main" id="{E5392D15-4EBB-36B7-4DD9-0A228A6ECF14}"/>
              </a:ext>
            </a:extLst>
          </p:cNvPr>
          <p:cNvPicPr>
            <a:picLocks noChangeAspect="1"/>
          </p:cNvPicPr>
          <p:nvPr/>
        </p:nvPicPr>
        <p:blipFill>
          <a:blip r:embed="rId6"/>
          <a:stretch>
            <a:fillRect/>
          </a:stretch>
        </p:blipFill>
        <p:spPr>
          <a:xfrm>
            <a:off x="3376613" y="21136463"/>
            <a:ext cx="29623187" cy="3260237"/>
          </a:xfrm>
          <a:prstGeom prst="rect">
            <a:avLst/>
          </a:prstGeom>
        </p:spPr>
      </p:pic>
    </p:spTree>
    <p:extLst>
      <p:ext uri="{BB962C8B-B14F-4D97-AF65-F5344CB8AC3E}">
        <p14:creationId xmlns:p14="http://schemas.microsoft.com/office/powerpoint/2010/main" val="2783603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882A9D-C409-4F3E-0AF4-DFB2C2D194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31364B-A930-42F0-FD83-73268BE1B9A3}"/>
              </a:ext>
            </a:extLst>
          </p:cNvPr>
          <p:cNvSpPr>
            <a:spLocks noGrp="1"/>
          </p:cNvSpPr>
          <p:nvPr>
            <p:ph type="title"/>
          </p:nvPr>
        </p:nvSpPr>
        <p:spPr/>
        <p:txBody>
          <a:bodyPr/>
          <a:lstStyle/>
          <a:p>
            <a:r>
              <a:rPr lang="da-DK"/>
              <a:t>Alternative Fuels Demonstrator</a:t>
            </a:r>
            <a:endParaRPr lang="en-GB"/>
          </a:p>
        </p:txBody>
      </p:sp>
      <p:sp>
        <p:nvSpPr>
          <p:cNvPr id="3" name="Content Placeholder 2">
            <a:extLst>
              <a:ext uri="{FF2B5EF4-FFF2-40B4-BE49-F238E27FC236}">
                <a16:creationId xmlns:a16="http://schemas.microsoft.com/office/drawing/2014/main" id="{F4D5118A-2DF9-53FC-7697-CF787E89BFA6}"/>
              </a:ext>
            </a:extLst>
          </p:cNvPr>
          <p:cNvSpPr>
            <a:spLocks noGrp="1"/>
          </p:cNvSpPr>
          <p:nvPr>
            <p:ph sz="quarter" idx="13"/>
          </p:nvPr>
        </p:nvSpPr>
        <p:spPr>
          <a:xfrm>
            <a:off x="3352800" y="5157788"/>
            <a:ext cx="19901816" cy="17079912"/>
          </a:xfrm>
        </p:spPr>
        <p:txBody>
          <a:bodyPr/>
          <a:lstStyle/>
          <a:p>
            <a:pPr marL="1371600" indent="-1371600">
              <a:buAutoNum type="arabicPeriod"/>
            </a:pPr>
            <a:r>
              <a:rPr lang="en-GB"/>
              <a:t>Purpose of the Demonstrator</a:t>
            </a:r>
          </a:p>
          <a:p>
            <a:pPr marL="1371600" indent="-1371600">
              <a:buAutoNum type="arabicPeriod"/>
            </a:pPr>
            <a:r>
              <a:rPr lang="en-GB"/>
              <a:t>Conceptualization</a:t>
            </a:r>
          </a:p>
          <a:p>
            <a:pPr marL="1371600" indent="-1371600">
              <a:buAutoNum type="arabicPeriod"/>
            </a:pPr>
            <a:r>
              <a:rPr lang="en-GB"/>
              <a:t>Use Case 1.2 - FILTER THE AVAILABLE DATA BY CATEGORY</a:t>
            </a:r>
          </a:p>
          <a:p>
            <a:pPr marL="1371600" indent="-1371600">
              <a:buAutoNum type="arabicPeriod"/>
            </a:pPr>
            <a:r>
              <a:rPr lang="en-GB"/>
              <a:t>Challenges and Lessons Learnt </a:t>
            </a:r>
          </a:p>
          <a:p>
            <a:pPr marL="1371600" indent="-1371600">
              <a:buAutoNum type="arabicPeriod"/>
            </a:pPr>
            <a:endParaRPr lang="en-GB"/>
          </a:p>
        </p:txBody>
      </p:sp>
      <p:pic>
        <p:nvPicPr>
          <p:cNvPr id="4" name="Picture 3" descr="A person giving a presentation to a group of people&#10;&#10;Description automatically generated">
            <a:extLst>
              <a:ext uri="{FF2B5EF4-FFF2-40B4-BE49-F238E27FC236}">
                <a16:creationId xmlns:a16="http://schemas.microsoft.com/office/drawing/2014/main" id="{7F062BB0-A6FC-6E0D-1B7E-855294628871}"/>
              </a:ext>
            </a:extLst>
          </p:cNvPr>
          <p:cNvPicPr>
            <a:picLocks noChangeAspect="1"/>
          </p:cNvPicPr>
          <p:nvPr/>
        </p:nvPicPr>
        <p:blipFill>
          <a:blip r:embed="rId2">
            <a:extLst>
              <a:ext uri="{28A0092B-C50C-407E-A947-70E740481C1C}">
                <a14:useLocalDpi xmlns:a14="http://schemas.microsoft.com/office/drawing/2010/main" val="0"/>
              </a:ext>
            </a:extLst>
          </a:blip>
          <a:srcRect l="29979"/>
          <a:stretch/>
        </p:blipFill>
        <p:spPr>
          <a:xfrm>
            <a:off x="24384796" y="8811418"/>
            <a:ext cx="23048724" cy="15207620"/>
          </a:xfrm>
          <a:prstGeom prst="rect">
            <a:avLst/>
          </a:prstGeom>
        </p:spPr>
      </p:pic>
      <p:sp>
        <p:nvSpPr>
          <p:cNvPr id="5" name="TextBox 4">
            <a:extLst>
              <a:ext uri="{FF2B5EF4-FFF2-40B4-BE49-F238E27FC236}">
                <a16:creationId xmlns:a16="http://schemas.microsoft.com/office/drawing/2014/main" id="{9EC8A7D2-A237-A5B6-8DA1-A828DE0EC2D7}"/>
              </a:ext>
            </a:extLst>
          </p:cNvPr>
          <p:cNvSpPr txBox="1"/>
          <p:nvPr/>
        </p:nvSpPr>
        <p:spPr>
          <a:xfrm>
            <a:off x="23254616" y="5678065"/>
            <a:ext cx="25309083" cy="3046988"/>
          </a:xfrm>
          <a:prstGeom prst="rect">
            <a:avLst/>
          </a:prstGeom>
          <a:noFill/>
        </p:spPr>
        <p:txBody>
          <a:bodyPr wrap="square">
            <a:spAutoFit/>
          </a:bodyPr>
          <a:lstStyle/>
          <a:p>
            <a:pPr algn="ctr"/>
            <a:r>
              <a:rPr lang="en-GB" sz="9600" b="1">
                <a:latin typeface="+mj-lt"/>
                <a:ea typeface="Malgun Gothic"/>
                <a:cs typeface="Calibri"/>
              </a:rPr>
              <a:t>Alternative Fuels Demonstrator</a:t>
            </a:r>
          </a:p>
          <a:p>
            <a:pPr algn="ctr"/>
            <a:r>
              <a:rPr lang="en-GB" sz="9600" b="1">
                <a:latin typeface="+mj-lt"/>
                <a:ea typeface="Malgun Gothic"/>
                <a:cs typeface="Calibri"/>
              </a:rPr>
              <a:t> Live demonstration</a:t>
            </a:r>
            <a:endParaRPr lang="en-GB" sz="9600"/>
          </a:p>
        </p:txBody>
      </p:sp>
      <p:sp>
        <p:nvSpPr>
          <p:cNvPr id="6" name="TextBox 5">
            <a:extLst>
              <a:ext uri="{FF2B5EF4-FFF2-40B4-BE49-F238E27FC236}">
                <a16:creationId xmlns:a16="http://schemas.microsoft.com/office/drawing/2014/main" id="{2FD73842-A127-D7EB-5F23-FB897F5F6877}"/>
              </a:ext>
            </a:extLst>
          </p:cNvPr>
          <p:cNvSpPr txBox="1"/>
          <p:nvPr/>
        </p:nvSpPr>
        <p:spPr>
          <a:xfrm>
            <a:off x="28960072" y="24191768"/>
            <a:ext cx="17309547" cy="1077218"/>
          </a:xfrm>
          <a:prstGeom prst="rect">
            <a:avLst/>
          </a:prstGeom>
          <a:noFill/>
        </p:spPr>
        <p:txBody>
          <a:bodyPr wrap="square" rtlCol="0">
            <a:spAutoFit/>
          </a:bodyPr>
          <a:lstStyle/>
          <a:p>
            <a:r>
              <a:rPr lang="en-GB" sz="6400" i="1">
                <a:solidFill>
                  <a:srgbClr val="000000"/>
                </a:solidFill>
              </a:rPr>
              <a:t>NAPCORE Mobility Data Days, Turin, 2024</a:t>
            </a:r>
          </a:p>
        </p:txBody>
      </p:sp>
    </p:spTree>
    <p:extLst>
      <p:ext uri="{BB962C8B-B14F-4D97-AF65-F5344CB8AC3E}">
        <p14:creationId xmlns:p14="http://schemas.microsoft.com/office/powerpoint/2010/main" val="4253526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p:txBody>
          <a:bodyPr vert="horz" lIns="365760" tIns="182880" rIns="365760" bIns="182880" rtlCol="0" anchor="t">
            <a:noAutofit/>
          </a:bodyPr>
          <a:lstStyle/>
          <a:p>
            <a:pPr marL="1727200" indent="-1727200"/>
            <a:r>
              <a:rPr lang="en-GB">
                <a:latin typeface="Gill Sans MT"/>
                <a:ea typeface="Malgun Gothic"/>
              </a:rPr>
              <a:t>1. Purpose of the Demonstrator</a:t>
            </a:r>
          </a:p>
          <a:p>
            <a:pPr marL="1727200" indent="-1727200"/>
            <a:endParaRPr lang="en-GB" sz="8000" b="0">
              <a:latin typeface="Gill Sans MT"/>
              <a:ea typeface="Malgun Gothic"/>
            </a:endParaRPr>
          </a:p>
          <a:p>
            <a:pPr marL="1727200" indent="-1727200"/>
            <a:r>
              <a:rPr lang="en-GB" sz="8000" b="0">
                <a:latin typeface="Gill Sans MT"/>
                <a:ea typeface="Malgun Gothic"/>
              </a:rPr>
              <a:t>Prove-of-value for “</a:t>
            </a:r>
            <a:r>
              <a:rPr lang="en-GB" sz="8000" b="0" err="1">
                <a:latin typeface="Gill Sans MT"/>
                <a:ea typeface="Malgun Gothic"/>
              </a:rPr>
              <a:t>mobilityDCAT</a:t>
            </a:r>
            <a:r>
              <a:rPr lang="en-GB" sz="8000" b="0">
                <a:latin typeface="Gill Sans MT"/>
                <a:ea typeface="Malgun Gothic"/>
              </a:rPr>
              <a:t>-AP” metadata spec</a:t>
            </a:r>
          </a:p>
          <a:p>
            <a:pPr marL="1727200" indent="-1727200"/>
            <a:r>
              <a:rPr lang="en-GB" sz="8000" b="0">
                <a:latin typeface="Gill Sans MT"/>
                <a:ea typeface="Malgun Gothic"/>
              </a:rPr>
              <a:t>Explore </a:t>
            </a:r>
            <a:r>
              <a:rPr lang="en-GB" sz="8000" b="0" u="sng">
                <a:latin typeface="Gill Sans MT"/>
                <a:ea typeface="Malgun Gothic"/>
              </a:rPr>
              <a:t>the required elements for the development</a:t>
            </a:r>
            <a:r>
              <a:rPr lang="en-GB" sz="8000" b="0">
                <a:latin typeface="Gill Sans MT"/>
                <a:ea typeface="Malgun Gothic"/>
              </a:rPr>
              <a:t> of a common EU Access Point for alternative fuels data, creating a common interface that would act as a data gateway linking all MS NAPs in a single web platform</a:t>
            </a:r>
            <a:endParaRPr lang="en-GB" b="0">
              <a:latin typeface="Gill Sans MT"/>
              <a:ea typeface="Malgun Gothic"/>
            </a:endParaRPr>
          </a:p>
          <a:p>
            <a:pPr marL="1727200" indent="-1727200"/>
            <a:r>
              <a:rPr lang="en-GB" sz="8000" b="0">
                <a:latin typeface="Gill Sans MT"/>
                <a:ea typeface="Malgun Gothic"/>
              </a:rPr>
              <a:t>Consider </a:t>
            </a:r>
            <a:r>
              <a:rPr lang="en-GB" sz="8000" b="0" u="sng">
                <a:latin typeface="Gill Sans MT"/>
                <a:ea typeface="Malgun Gothic"/>
              </a:rPr>
              <a:t>EAFO as the web platform that would host this common EU Access Point </a:t>
            </a:r>
            <a:r>
              <a:rPr lang="en-GB" sz="8000" b="0">
                <a:latin typeface="Gill Sans MT"/>
                <a:ea typeface="Malgun Gothic"/>
              </a:rPr>
              <a:t>in the future, which as part of its current development and evolution would be equipped with the corresponding technical elements to this end</a:t>
            </a:r>
            <a:endParaRPr lang="en-US" sz="8000" b="0">
              <a:highlight>
                <a:srgbClr val="FFFF00"/>
              </a:highlight>
              <a:latin typeface="Gill Sans MT"/>
              <a:ea typeface="Malgun Gothic"/>
            </a:endParaRPr>
          </a:p>
        </p:txBody>
      </p:sp>
      <p:sp>
        <p:nvSpPr>
          <p:cNvPr id="8" name="Title 1">
            <a:extLst>
              <a:ext uri="{FF2B5EF4-FFF2-40B4-BE49-F238E27FC236}">
                <a16:creationId xmlns:a16="http://schemas.microsoft.com/office/drawing/2014/main" id="{64AD7C0C-25F1-D01A-C96C-ADF39BD2A978}"/>
              </a:ext>
            </a:extLst>
          </p:cNvPr>
          <p:cNvSpPr>
            <a:spLocks noGrp="1"/>
          </p:cNvSpPr>
          <p:nvPr>
            <p:ph type="title"/>
          </p:nvPr>
        </p:nvSpPr>
        <p:spPr>
          <a:xfrm>
            <a:off x="3329203"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1585212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p:txBody>
          <a:bodyPr vert="horz" lIns="365760" tIns="182880" rIns="365760" bIns="182880" rtlCol="0" anchor="t">
            <a:noAutofit/>
          </a:bodyPr>
          <a:lstStyle/>
          <a:p>
            <a:pPr marL="0" indent="0">
              <a:buNone/>
            </a:pPr>
            <a:r>
              <a:rPr lang="en-GB" sz="8000">
                <a:latin typeface="Gill Sans MT"/>
                <a:ea typeface="Malgun Gothic"/>
              </a:rPr>
              <a:t>Alternative Fuels data can be defined as data related to:</a:t>
            </a:r>
          </a:p>
          <a:p>
            <a:pPr marL="1727200" indent="-1727200">
              <a:buFont typeface="Arial" panose="020B0604020202020204" pitchFamily="34" charset="0"/>
              <a:buChar char="•"/>
            </a:pPr>
            <a:r>
              <a:rPr lang="en-GB" sz="8000" b="0">
                <a:latin typeface="Gill Sans MT"/>
                <a:ea typeface="Malgun Gothic"/>
              </a:rPr>
              <a:t>availability of recharging points and stations for electric vehicles; ​</a:t>
            </a:r>
          </a:p>
          <a:p>
            <a:pPr marL="1727200" indent="-1727200">
              <a:buFont typeface="Arial" panose="020B0604020202020204" pitchFamily="34" charset="0"/>
              <a:buChar char="•"/>
            </a:pPr>
            <a:r>
              <a:rPr lang="en-GB" sz="8000" b="0">
                <a:latin typeface="Gill Sans MT"/>
                <a:ea typeface="Malgun Gothic"/>
              </a:rPr>
              <a:t>availability of refuelling points and stations for alternative fuel types (Hydrogen, LNG, CNG,…) ​</a:t>
            </a:r>
          </a:p>
          <a:p>
            <a:pPr marL="1727200" indent="-1727200">
              <a:buFont typeface="Arial" panose="020B0604020202020204" pitchFamily="34" charset="0"/>
              <a:buChar char="•"/>
            </a:pPr>
            <a:r>
              <a:rPr lang="en-GB" sz="8000" b="0">
                <a:latin typeface="Gill Sans MT"/>
                <a:ea typeface="Malgun Gothic"/>
              </a:rPr>
              <a:t>location of recharging points for electric vehicles and the conditions for their use;</a:t>
            </a:r>
          </a:p>
          <a:p>
            <a:pPr marL="1727200" indent="-1727200">
              <a:buFont typeface="Arial" panose="020B0604020202020204" pitchFamily="34" charset="0"/>
              <a:buChar char="•"/>
            </a:pPr>
            <a:endParaRPr lang="en-GB" sz="8000" b="0">
              <a:latin typeface="Gill Sans MT"/>
              <a:ea typeface="Malgun Gothic"/>
            </a:endParaRPr>
          </a:p>
          <a:p>
            <a:pPr marL="0" indent="0">
              <a:buNone/>
            </a:pPr>
            <a:r>
              <a:rPr lang="en-GB" sz="8000"/>
              <a:t>Data Provision (DR 2023/1804 – AFIR Art.20) </a:t>
            </a:r>
          </a:p>
          <a:p>
            <a:pPr marL="1727200" indent="-1727200"/>
            <a:endParaRPr lang="en-GB" sz="8000"/>
          </a:p>
        </p:txBody>
      </p:sp>
      <p:pic>
        <p:nvPicPr>
          <p:cNvPr id="4" name="Picture 3">
            <a:extLst>
              <a:ext uri="{FF2B5EF4-FFF2-40B4-BE49-F238E27FC236}">
                <a16:creationId xmlns:a16="http://schemas.microsoft.com/office/drawing/2014/main" id="{7165F574-0446-7CF7-C7A8-7A09A685BFE0}"/>
              </a:ext>
            </a:extLst>
          </p:cNvPr>
          <p:cNvPicPr>
            <a:picLocks noChangeAspect="1"/>
          </p:cNvPicPr>
          <p:nvPr/>
        </p:nvPicPr>
        <p:blipFill rotWithShape="1">
          <a:blip r:embed="rId3"/>
          <a:srcRect t="27421" b="34990"/>
          <a:stretch/>
        </p:blipFill>
        <p:spPr>
          <a:xfrm>
            <a:off x="4431828" y="14260704"/>
            <a:ext cx="39905932" cy="8121112"/>
          </a:xfrm>
          <a:prstGeom prst="rect">
            <a:avLst/>
          </a:prstGeom>
        </p:spPr>
      </p:pic>
      <p:sp>
        <p:nvSpPr>
          <p:cNvPr id="7" name="Title 1">
            <a:extLst>
              <a:ext uri="{FF2B5EF4-FFF2-40B4-BE49-F238E27FC236}">
                <a16:creationId xmlns:a16="http://schemas.microsoft.com/office/drawing/2014/main" id="{E934ECA5-40FF-9189-8C45-90CA4F3EA18F}"/>
              </a:ext>
            </a:extLst>
          </p:cNvPr>
          <p:cNvSpPr>
            <a:spLocks noGrp="1"/>
          </p:cNvSpPr>
          <p:nvPr>
            <p:ph type="title"/>
          </p:nvPr>
        </p:nvSpPr>
        <p:spPr>
          <a:xfrm>
            <a:off x="3329203"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13318589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p:txBody>
          <a:bodyPr>
            <a:noAutofit/>
          </a:bodyPr>
          <a:lstStyle/>
          <a:p>
            <a:pPr marL="0" indent="0">
              <a:buNone/>
            </a:pPr>
            <a:r>
              <a:rPr lang="en-US" sz="7200">
                <a:ea typeface="Malgun Gothic"/>
              </a:rPr>
              <a:t>Implementation status – Survey from the IDACS project in 2020</a:t>
            </a:r>
          </a:p>
          <a:p>
            <a:r>
              <a:rPr lang="en-US" sz="6400">
                <a:solidFill>
                  <a:srgbClr val="003399"/>
                </a:solidFill>
              </a:rPr>
              <a:t>Regarding EV charging points, this was the scenario found for static and dynamic data availability:</a:t>
            </a:r>
          </a:p>
        </p:txBody>
      </p:sp>
      <p:pic>
        <p:nvPicPr>
          <p:cNvPr id="6" name="Picture 5">
            <a:extLst>
              <a:ext uri="{FF2B5EF4-FFF2-40B4-BE49-F238E27FC236}">
                <a16:creationId xmlns:a16="http://schemas.microsoft.com/office/drawing/2014/main" id="{254F92B5-F112-7923-1718-BE3492AEEB2A}"/>
              </a:ext>
            </a:extLst>
          </p:cNvPr>
          <p:cNvPicPr>
            <a:picLocks noChangeAspect="1"/>
          </p:cNvPicPr>
          <p:nvPr/>
        </p:nvPicPr>
        <p:blipFill>
          <a:blip r:embed="rId3"/>
          <a:stretch>
            <a:fillRect/>
          </a:stretch>
        </p:blipFill>
        <p:spPr>
          <a:xfrm>
            <a:off x="4692868" y="9404062"/>
            <a:ext cx="37179828" cy="13848196"/>
          </a:xfrm>
          <a:prstGeom prst="rect">
            <a:avLst/>
          </a:prstGeom>
        </p:spPr>
      </p:pic>
      <p:sp>
        <p:nvSpPr>
          <p:cNvPr id="4" name="Title 1">
            <a:extLst>
              <a:ext uri="{FF2B5EF4-FFF2-40B4-BE49-F238E27FC236}">
                <a16:creationId xmlns:a16="http://schemas.microsoft.com/office/drawing/2014/main" id="{9C126508-4D79-09D7-6D2B-BEAF5084E30C}"/>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6440635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Inhaltsplatzhalter 2">
            <a:extLst>
              <a:ext uri="{FF2B5EF4-FFF2-40B4-BE49-F238E27FC236}">
                <a16:creationId xmlns:a16="http://schemas.microsoft.com/office/drawing/2014/main" id="{F2718796-55E1-9851-3FA5-6FE1DC72BD62}"/>
              </a:ext>
            </a:extLst>
          </p:cNvPr>
          <p:cNvSpPr>
            <a:spLocks noGrp="1"/>
          </p:cNvSpPr>
          <p:nvPr>
            <p:ph sz="quarter" idx="13"/>
          </p:nvPr>
        </p:nvSpPr>
        <p:spPr>
          <a:xfrm>
            <a:off x="3352800" y="6203950"/>
            <a:ext cx="42040175" cy="19678650"/>
          </a:xfrm>
        </p:spPr>
        <p:txBody>
          <a:bodyPr vert="horz" lIns="365760" tIns="182880" rIns="365760" bIns="182880" rtlCol="0" anchor="t">
            <a:noAutofit/>
          </a:bodyPr>
          <a:lstStyle/>
          <a:p>
            <a:pPr marL="0" indent="0">
              <a:buNone/>
            </a:pPr>
            <a:r>
              <a:rPr lang="en-US" sz="7200" b="0">
                <a:latin typeface="Gill Sans MT"/>
                <a:ea typeface="Malgun Gothic"/>
              </a:rPr>
              <a:t>Initial demonstrator Proof-of-concept </a:t>
            </a:r>
          </a:p>
        </p:txBody>
      </p:sp>
      <p:pic>
        <p:nvPicPr>
          <p:cNvPr id="5" name="Picture 4">
            <a:extLst>
              <a:ext uri="{FF2B5EF4-FFF2-40B4-BE49-F238E27FC236}">
                <a16:creationId xmlns:a16="http://schemas.microsoft.com/office/drawing/2014/main" id="{25A45E7A-ACE4-B533-9BCB-0BACD92CEC05}"/>
              </a:ext>
            </a:extLst>
          </p:cNvPr>
          <p:cNvPicPr>
            <a:picLocks noChangeAspect="1"/>
          </p:cNvPicPr>
          <p:nvPr/>
        </p:nvPicPr>
        <p:blipFill>
          <a:blip r:embed="rId3"/>
          <a:stretch>
            <a:fillRect/>
          </a:stretch>
        </p:blipFill>
        <p:spPr>
          <a:xfrm>
            <a:off x="7358892" y="8172454"/>
            <a:ext cx="35314924" cy="17326532"/>
          </a:xfrm>
          <a:prstGeom prst="rect">
            <a:avLst/>
          </a:prstGeom>
        </p:spPr>
      </p:pic>
      <p:sp>
        <p:nvSpPr>
          <p:cNvPr id="3" name="Titel 1">
            <a:extLst>
              <a:ext uri="{FF2B5EF4-FFF2-40B4-BE49-F238E27FC236}">
                <a16:creationId xmlns:a16="http://schemas.microsoft.com/office/drawing/2014/main" id="{BE151D59-D9AC-520F-80C5-1DFA998C908D}"/>
              </a:ext>
            </a:extLst>
          </p:cNvPr>
          <p:cNvSpPr txBox="1">
            <a:spLocks/>
          </p:cNvSpPr>
          <p:nvPr/>
        </p:nvSpPr>
        <p:spPr>
          <a:xfrm>
            <a:off x="3963194" y="2070102"/>
            <a:ext cx="42062400" cy="5302252"/>
          </a:xfrm>
          <a:prstGeom prst="rect">
            <a:avLst/>
          </a:prstGeom>
        </p:spPr>
        <p:txBody>
          <a:bodyPr vert="horz" lIns="365760" tIns="182880" rIns="365760" bIns="182880" rtlCol="0" anchor="ctr">
            <a:normAutofit/>
          </a:bodyPr>
          <a:lst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algun Gothic" panose="020B0503020000020004" pitchFamily="34" charset="-127"/>
                <a:cs typeface="+mj-cs"/>
              </a:defRPr>
            </a:lvl1pPr>
          </a:lstStyle>
          <a:p>
            <a:endParaRPr lang="de-DE" sz="17600"/>
          </a:p>
        </p:txBody>
      </p:sp>
      <p:sp>
        <p:nvSpPr>
          <p:cNvPr id="8" name="Title 2">
            <a:extLst>
              <a:ext uri="{FF2B5EF4-FFF2-40B4-BE49-F238E27FC236}">
                <a16:creationId xmlns:a16="http://schemas.microsoft.com/office/drawing/2014/main" id="{10F2EEAA-7B24-1DB7-C90B-B95ADD0B7A4A}"/>
              </a:ext>
            </a:extLst>
          </p:cNvPr>
          <p:cNvSpPr txBox="1">
            <a:spLocks/>
          </p:cNvSpPr>
          <p:nvPr/>
        </p:nvSpPr>
        <p:spPr>
          <a:xfrm>
            <a:off x="3745293" y="3774658"/>
            <a:ext cx="42027186"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en-GB" sz="11000">
                <a:solidFill>
                  <a:schemeClr val="tx1"/>
                </a:solidFill>
                <a:latin typeface="Gill Sans MT" panose="020B0502020104020203" pitchFamily="34" charset="0"/>
              </a:rPr>
              <a:t>2. Conceptualization</a:t>
            </a:r>
            <a:endParaRPr lang="en-US" sz="11000">
              <a:solidFill>
                <a:schemeClr val="tx1"/>
              </a:solidFill>
              <a:latin typeface="Gill Sans MT" panose="020B0502020104020203" pitchFamily="34" charset="0"/>
            </a:endParaRPr>
          </a:p>
        </p:txBody>
      </p:sp>
      <p:sp>
        <p:nvSpPr>
          <p:cNvPr id="13" name="Title 1">
            <a:extLst>
              <a:ext uri="{FF2B5EF4-FFF2-40B4-BE49-F238E27FC236}">
                <a16:creationId xmlns:a16="http://schemas.microsoft.com/office/drawing/2014/main" id="{ACBD0BFB-09E5-E1DF-9020-91CBB37F249A}"/>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12297699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ixaDeTexto 7">
            <a:extLst>
              <a:ext uri="{FF2B5EF4-FFF2-40B4-BE49-F238E27FC236}">
                <a16:creationId xmlns:a16="http://schemas.microsoft.com/office/drawing/2014/main" id="{D5F124ED-DF6A-391E-E97E-FE48DCA2AE00}"/>
              </a:ext>
            </a:extLst>
          </p:cNvPr>
          <p:cNvSpPr txBox="1"/>
          <p:nvPr/>
        </p:nvSpPr>
        <p:spPr>
          <a:xfrm>
            <a:off x="29708634" y="6362269"/>
            <a:ext cx="18125440" cy="16496824"/>
          </a:xfrm>
          <a:prstGeom prst="rect">
            <a:avLst/>
          </a:prstGeom>
          <a:solidFill>
            <a:schemeClr val="bg1"/>
          </a:solidFill>
        </p:spPr>
        <p:txBody>
          <a:bodyPr rot="0" spcFirstLastPara="0" vertOverflow="overflow" horzOverflow="overflow" vert="horz" wrap="square" lIns="365760" tIns="182880" rIns="365760" bIns="182880" numCol="1" spcCol="0" rtlCol="0" fromWordArt="0" anchor="t" anchorCtr="0" forceAA="0" compatLnSpc="1">
            <a:prstTxWarp prst="textNoShape">
              <a:avLst/>
            </a:prstTxWarp>
            <a:spAutoFit/>
          </a:bodyPr>
          <a:lstStyle/>
          <a:p>
            <a:r>
              <a:rPr lang="en-US" sz="5600">
                <a:latin typeface="Gill Sans MT"/>
              </a:rPr>
              <a:t>Possibility to test an architecture on how an EAFO</a:t>
            </a:r>
          </a:p>
          <a:p>
            <a:endParaRPr lang="en-US" sz="5600">
              <a:latin typeface="Gill Sans MT"/>
            </a:endParaRPr>
          </a:p>
          <a:p>
            <a:r>
              <a:rPr lang="en-US" sz="5600" b="1">
                <a:latin typeface="Gill Sans MT"/>
              </a:rPr>
              <a:t>Use Case 1</a:t>
            </a:r>
            <a:r>
              <a:rPr lang="en-US" sz="5600">
                <a:latin typeface="Gill Sans MT"/>
              </a:rPr>
              <a:t>: NAP as Metadata Directory (MD-NAP)</a:t>
            </a:r>
            <a:endParaRPr lang="en-US" sz="33100">
              <a:latin typeface="Gill Sans MT"/>
            </a:endParaRPr>
          </a:p>
          <a:p>
            <a:pPr marL="685800" indent="-685800">
              <a:buFont typeface="Arial"/>
              <a:buChar char="•"/>
            </a:pPr>
            <a:r>
              <a:rPr lang="en-US" sz="4800">
                <a:latin typeface="Gill Sans MT"/>
              </a:rPr>
              <a:t>EAFO maintains a comprehensive list of</a:t>
            </a:r>
            <a:r>
              <a:rPr lang="en-US" sz="4800" b="1">
                <a:latin typeface="Gill Sans MT"/>
              </a:rPr>
              <a:t> all Metadata NAPs</a:t>
            </a:r>
            <a:r>
              <a:rPr lang="en-US" sz="4800">
                <a:latin typeface="Gill Sans MT"/>
              </a:rPr>
              <a:t> (MD-NAPs).</a:t>
            </a:r>
          </a:p>
          <a:p>
            <a:pPr marL="685800" indent="-685800">
              <a:buFont typeface="Arial"/>
              <a:buChar char="•"/>
            </a:pPr>
            <a:r>
              <a:rPr lang="en-US" sz="4800">
                <a:latin typeface="Gill Sans MT"/>
              </a:rPr>
              <a:t>National stakeholders submit descriptions of AFIR-related data services to the NAP, using DCAT-AP standards (data categories and keywords).</a:t>
            </a:r>
          </a:p>
          <a:p>
            <a:pPr marL="685800" indent="-685800">
              <a:buFont typeface="Arial"/>
              <a:buChar char="•"/>
            </a:pPr>
            <a:r>
              <a:rPr lang="en-US" sz="4800">
                <a:latin typeface="Gill Sans MT"/>
              </a:rPr>
              <a:t>NAP lists this metadata in a</a:t>
            </a:r>
            <a:r>
              <a:rPr lang="en-US" sz="4800" b="1">
                <a:latin typeface="Gill Sans MT"/>
              </a:rPr>
              <a:t> machine-readable format </a:t>
            </a:r>
            <a:r>
              <a:rPr lang="en-US" sz="4800">
                <a:latin typeface="Gill Sans MT"/>
              </a:rPr>
              <a:t>for easy retrieval.</a:t>
            </a:r>
          </a:p>
          <a:p>
            <a:pPr marL="685800" indent="-685800">
              <a:buFont typeface="Arial"/>
              <a:buChar char="•"/>
            </a:pPr>
            <a:r>
              <a:rPr lang="en-US" sz="4800">
                <a:latin typeface="Gill Sans MT"/>
              </a:rPr>
              <a:t>EAFO requests the metadata from NAP to access service descriptions.</a:t>
            </a:r>
          </a:p>
          <a:p>
            <a:pPr marL="685800" indent="-685800">
              <a:buFont typeface="Arial"/>
              <a:buChar char="•"/>
            </a:pPr>
            <a:r>
              <a:rPr lang="en-US" sz="4800">
                <a:latin typeface="Gill Sans MT"/>
              </a:rPr>
              <a:t>EAFO extracts the necessary API link from the data provider.</a:t>
            </a:r>
          </a:p>
          <a:p>
            <a:pPr marL="685800" indent="-685800">
              <a:buFont typeface="Arial"/>
              <a:buChar char="•"/>
            </a:pPr>
            <a:r>
              <a:rPr lang="en-US" sz="4800">
                <a:latin typeface="Gill Sans MT"/>
              </a:rPr>
              <a:t>EAFO uses the data provider's API for streamlined data access.</a:t>
            </a:r>
          </a:p>
          <a:p>
            <a:pPr marL="685800" indent="-685800">
              <a:buFont typeface="Arial"/>
              <a:buChar char="•"/>
            </a:pPr>
            <a:endParaRPr lang="en-US" sz="5600">
              <a:latin typeface="Gill Sans MT"/>
            </a:endParaRPr>
          </a:p>
          <a:p>
            <a:r>
              <a:rPr lang="en-US" sz="5600" b="1">
                <a:latin typeface="Gill Sans MT"/>
              </a:rPr>
              <a:t>Use Case 2:</a:t>
            </a:r>
            <a:r>
              <a:rPr lang="en-US" sz="5600">
                <a:latin typeface="Gill Sans MT"/>
              </a:rPr>
              <a:t> NAP as Data Platform (DP-NAP)</a:t>
            </a:r>
          </a:p>
          <a:p>
            <a:pPr marL="685800" indent="-685800">
              <a:buFont typeface="Arial"/>
              <a:buChar char="•"/>
            </a:pPr>
            <a:r>
              <a:rPr lang="en-US" sz="4800">
                <a:latin typeface="Gill Sans MT"/>
              </a:rPr>
              <a:t>EAFO holds a registry of Data Platform NAPs (DP-NAPs).</a:t>
            </a:r>
          </a:p>
          <a:p>
            <a:pPr marL="685800" indent="-685800">
              <a:buFont typeface="Arial"/>
              <a:buChar char="•"/>
            </a:pPr>
            <a:r>
              <a:rPr lang="en-US" sz="4800">
                <a:latin typeface="Gill Sans MT"/>
              </a:rPr>
              <a:t>NAP provides AFIR-compliant data directly to EAFO</a:t>
            </a:r>
            <a:r>
              <a:rPr lang="en-US" sz="4800" b="1">
                <a:latin typeface="Gill Sans MT"/>
              </a:rPr>
              <a:t> via a free API, aligning with STF recommendations.</a:t>
            </a:r>
          </a:p>
          <a:p>
            <a:pPr marL="685800" indent="-685800">
              <a:buFont typeface="Arial"/>
              <a:buChar char="•"/>
            </a:pPr>
            <a:r>
              <a:rPr lang="en-US" sz="4800">
                <a:latin typeface="Gill Sans MT"/>
              </a:rPr>
              <a:t>EAFO directly utilizes data from the NAPs, enabling seamless data integration and uniform access across EU infrastructure platforms.</a:t>
            </a:r>
          </a:p>
        </p:txBody>
      </p:sp>
      <p:pic>
        <p:nvPicPr>
          <p:cNvPr id="2" name="Imagem 1" descr="Uma imagem com texto, captura de ecrã, Retângulo, diagrama&#10;&#10;Descrição gerada automaticamente">
            <a:extLst>
              <a:ext uri="{FF2B5EF4-FFF2-40B4-BE49-F238E27FC236}">
                <a16:creationId xmlns:a16="http://schemas.microsoft.com/office/drawing/2014/main" id="{8ABB84FE-A2F5-0229-EC3E-947FF5411541}"/>
              </a:ext>
            </a:extLst>
          </p:cNvPr>
          <p:cNvPicPr>
            <a:picLocks noChangeAspect="1"/>
          </p:cNvPicPr>
          <p:nvPr/>
        </p:nvPicPr>
        <p:blipFill>
          <a:blip r:embed="rId2"/>
          <a:stretch>
            <a:fillRect/>
          </a:stretch>
        </p:blipFill>
        <p:spPr>
          <a:xfrm>
            <a:off x="3340894" y="7003756"/>
            <a:ext cx="25831800" cy="17526000"/>
          </a:xfrm>
          <a:prstGeom prst="rect">
            <a:avLst/>
          </a:prstGeom>
        </p:spPr>
      </p:pic>
      <p:sp>
        <p:nvSpPr>
          <p:cNvPr id="3" name="Title 2">
            <a:extLst>
              <a:ext uri="{FF2B5EF4-FFF2-40B4-BE49-F238E27FC236}">
                <a16:creationId xmlns:a16="http://schemas.microsoft.com/office/drawing/2014/main" id="{9CA5F1BB-A249-28F9-BB87-4EAC37B2631F}"/>
              </a:ext>
            </a:extLst>
          </p:cNvPr>
          <p:cNvSpPr>
            <a:spLocks noGrp="1"/>
          </p:cNvSpPr>
          <p:nvPr>
            <p:ph type="title"/>
          </p:nvPr>
        </p:nvSpPr>
        <p:spPr>
          <a:xfrm>
            <a:off x="3745293" y="3774658"/>
            <a:ext cx="42027186" cy="3257797"/>
          </a:xfrm>
        </p:spPr>
        <p:txBody>
          <a:bodyPr>
            <a:normAutofit/>
          </a:bodyPr>
          <a:lstStyle/>
          <a:p>
            <a:r>
              <a:rPr lang="en-GB" sz="11000">
                <a:solidFill>
                  <a:schemeClr val="tx1"/>
                </a:solidFill>
                <a:latin typeface="Gill Sans MT" panose="020B0502020104020203" pitchFamily="34" charset="0"/>
              </a:rPr>
              <a:t>2. Conceptualization</a:t>
            </a:r>
            <a:br>
              <a:rPr lang="en-GB" sz="11000">
                <a:solidFill>
                  <a:schemeClr val="tx1"/>
                </a:solidFill>
                <a:latin typeface="Gill Sans MT" panose="020B0502020104020203" pitchFamily="34" charset="0"/>
              </a:rPr>
            </a:br>
            <a:r>
              <a:rPr lang="en-GB" sz="11000" b="0">
                <a:solidFill>
                  <a:schemeClr val="tx1"/>
                </a:solidFill>
                <a:latin typeface="Gill Sans MT" panose="020B0502020104020203" pitchFamily="34" charset="0"/>
              </a:rPr>
              <a:t>Solution Design – Metadata Directory &amp; Data Platform </a:t>
            </a:r>
            <a:endParaRPr lang="en-US" sz="11000" b="0">
              <a:solidFill>
                <a:schemeClr val="tx1"/>
              </a:solidFill>
              <a:latin typeface="Gill Sans MT" panose="020B0502020104020203" pitchFamily="34" charset="0"/>
            </a:endParaRPr>
          </a:p>
        </p:txBody>
      </p:sp>
      <p:sp>
        <p:nvSpPr>
          <p:cNvPr id="10" name="Title 1">
            <a:extLst>
              <a:ext uri="{FF2B5EF4-FFF2-40B4-BE49-F238E27FC236}">
                <a16:creationId xmlns:a16="http://schemas.microsoft.com/office/drawing/2014/main" id="{7D181846-28DE-2DB3-66BF-A289F730FB64}"/>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da-DK"/>
              <a:t>Alternative Fuels Demonstrator</a:t>
            </a:r>
          </a:p>
        </p:txBody>
      </p:sp>
    </p:spTree>
    <p:extLst>
      <p:ext uri="{BB962C8B-B14F-4D97-AF65-F5344CB8AC3E}">
        <p14:creationId xmlns:p14="http://schemas.microsoft.com/office/powerpoint/2010/main" val="3736921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p:txBody>
          <a:bodyPr>
            <a:noAutofit/>
          </a:bodyPr>
          <a:lstStyle/>
          <a:p>
            <a:pPr marL="0" indent="0">
              <a:buNone/>
            </a:pPr>
            <a:r>
              <a:rPr lang="en-US" sz="9600">
                <a:latin typeface="Gill Sans MT" panose="020B0502020104020203" pitchFamily="34" charset="0"/>
                <a:ea typeface="Malgun Gothic"/>
              </a:rPr>
              <a:t>Revisiting AF Data Availability</a:t>
            </a:r>
          </a:p>
          <a:p>
            <a:pPr marL="0" indent="0">
              <a:buNone/>
            </a:pPr>
            <a:r>
              <a:rPr lang="en-US" sz="7200">
                <a:latin typeface="Gill Sans MT" panose="020B0502020104020203" pitchFamily="34" charset="0"/>
                <a:ea typeface="Malgun Gothic"/>
              </a:rPr>
              <a:t>Implementation status – Internal survey (April 2023) </a:t>
            </a:r>
          </a:p>
          <a:p>
            <a:r>
              <a:rPr lang="en-US" sz="6400" b="0">
                <a:latin typeface="Gill Sans MT" panose="020B0502020104020203" pitchFamily="34" charset="0"/>
              </a:rPr>
              <a:t>A deep research regarding the availability of AF data on the NAPs was carried out by the PT team as part of the work related to the AF demonstrator (task 2.4)</a:t>
            </a:r>
          </a:p>
          <a:p>
            <a:r>
              <a:rPr lang="en-US" sz="6400" b="0">
                <a:latin typeface="Gill Sans MT" panose="020B0502020104020203" pitchFamily="34" charset="0"/>
              </a:rPr>
              <a:t>It pointed out that 13 MS (out of 30) have some sort of AF data </a:t>
            </a:r>
          </a:p>
          <a:p>
            <a:r>
              <a:rPr lang="en-US" sz="6400" b="0">
                <a:latin typeface="Gill Sans MT" panose="020B0502020104020203" pitchFamily="34" charset="0"/>
              </a:rPr>
              <a:t>However, only a few of those had their datasets clearly organized according to the CKAN, which allows them to integrate the Metadata demonstrator more easily</a:t>
            </a:r>
          </a:p>
          <a:p>
            <a:r>
              <a:rPr lang="en-US" sz="6400" b="0">
                <a:latin typeface="Gill Sans MT" panose="020B0502020104020203" pitchFamily="34" charset="0"/>
              </a:rPr>
              <a:t>The table below summarizes this information</a:t>
            </a:r>
          </a:p>
        </p:txBody>
      </p:sp>
      <p:sp>
        <p:nvSpPr>
          <p:cNvPr id="5" name="Rectangle 4">
            <a:extLst>
              <a:ext uri="{FF2B5EF4-FFF2-40B4-BE49-F238E27FC236}">
                <a16:creationId xmlns:a16="http://schemas.microsoft.com/office/drawing/2014/main" id="{B85F7123-DFF5-6EE0-A5FD-E71749C5A25C}"/>
              </a:ext>
            </a:extLst>
          </p:cNvPr>
          <p:cNvSpPr/>
          <p:nvPr/>
        </p:nvSpPr>
        <p:spPr>
          <a:xfrm>
            <a:off x="3960398" y="19166382"/>
            <a:ext cx="1046000" cy="8726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128"/>
          </a:p>
        </p:txBody>
      </p:sp>
      <p:sp>
        <p:nvSpPr>
          <p:cNvPr id="8" name="Rectangle 7">
            <a:extLst>
              <a:ext uri="{FF2B5EF4-FFF2-40B4-BE49-F238E27FC236}">
                <a16:creationId xmlns:a16="http://schemas.microsoft.com/office/drawing/2014/main" id="{C7ABDC38-3AFA-45FB-136D-DBF82AA3B764}"/>
              </a:ext>
            </a:extLst>
          </p:cNvPr>
          <p:cNvSpPr/>
          <p:nvPr/>
        </p:nvSpPr>
        <p:spPr>
          <a:xfrm>
            <a:off x="3960398" y="20673506"/>
            <a:ext cx="1046000" cy="872628"/>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128"/>
          </a:p>
        </p:txBody>
      </p:sp>
      <p:sp>
        <p:nvSpPr>
          <p:cNvPr id="6" name="TextBox 5">
            <a:extLst>
              <a:ext uri="{FF2B5EF4-FFF2-40B4-BE49-F238E27FC236}">
                <a16:creationId xmlns:a16="http://schemas.microsoft.com/office/drawing/2014/main" id="{0D4BA4CE-1C46-D7A5-CC1A-F7DEF85CEE34}"/>
              </a:ext>
            </a:extLst>
          </p:cNvPr>
          <p:cNvSpPr txBox="1"/>
          <p:nvPr/>
        </p:nvSpPr>
        <p:spPr>
          <a:xfrm>
            <a:off x="5597508" y="19154976"/>
            <a:ext cx="7449475" cy="1015663"/>
          </a:xfrm>
          <a:prstGeom prst="rect">
            <a:avLst/>
          </a:prstGeom>
          <a:noFill/>
        </p:spPr>
        <p:txBody>
          <a:bodyPr wrap="none" rtlCol="0">
            <a:spAutoFit/>
          </a:bodyPr>
          <a:lstStyle/>
          <a:p>
            <a:r>
              <a:rPr lang="en-US" sz="6000"/>
              <a:t>No data was found</a:t>
            </a:r>
          </a:p>
        </p:txBody>
      </p:sp>
      <p:sp>
        <p:nvSpPr>
          <p:cNvPr id="7" name="TextBox 6">
            <a:extLst>
              <a:ext uri="{FF2B5EF4-FFF2-40B4-BE49-F238E27FC236}">
                <a16:creationId xmlns:a16="http://schemas.microsoft.com/office/drawing/2014/main" id="{AE0B59D4-4B78-7732-43BB-AE7D84988A9B}"/>
              </a:ext>
            </a:extLst>
          </p:cNvPr>
          <p:cNvSpPr txBox="1"/>
          <p:nvPr/>
        </p:nvSpPr>
        <p:spPr>
          <a:xfrm>
            <a:off x="5515026" y="20632304"/>
            <a:ext cx="8577989" cy="1015663"/>
          </a:xfrm>
          <a:prstGeom prst="rect">
            <a:avLst/>
          </a:prstGeom>
          <a:noFill/>
        </p:spPr>
        <p:txBody>
          <a:bodyPr wrap="none" rtlCol="0">
            <a:spAutoFit/>
          </a:bodyPr>
          <a:lstStyle/>
          <a:p>
            <a:r>
              <a:rPr lang="en-US" sz="6000"/>
              <a:t>Some data was found</a:t>
            </a:r>
          </a:p>
        </p:txBody>
      </p:sp>
      <p:sp>
        <p:nvSpPr>
          <p:cNvPr id="10" name="Content Placeholder 2">
            <a:extLst>
              <a:ext uri="{FF2B5EF4-FFF2-40B4-BE49-F238E27FC236}">
                <a16:creationId xmlns:a16="http://schemas.microsoft.com/office/drawing/2014/main" id="{CCB9F660-FCE4-BA26-3F1C-666A55F116FB}"/>
              </a:ext>
            </a:extLst>
          </p:cNvPr>
          <p:cNvSpPr txBox="1">
            <a:spLocks/>
          </p:cNvSpPr>
          <p:nvPr/>
        </p:nvSpPr>
        <p:spPr>
          <a:xfrm>
            <a:off x="21222284" y="20450478"/>
            <a:ext cx="25431380" cy="3498556"/>
          </a:xfrm>
          <a:prstGeom prst="rect">
            <a:avLst/>
          </a:prstGeom>
        </p:spPr>
        <p:txBody>
          <a:bodyPr vert="horz" lIns="365760" tIns="182880" rIns="365760" bIns="182880" rtlCol="0" anchor="t">
            <a:normAutofit/>
          </a:bodyPr>
          <a:lstStyle>
            <a:lvl1pPr marL="432000" indent="-432000" algn="l" defTabSz="914400" rtl="0" eaLnBrk="1" latinLnBrk="0" hangingPunct="1">
              <a:lnSpc>
                <a:spcPct val="90000"/>
              </a:lnSpc>
              <a:spcBef>
                <a:spcPts val="1000"/>
              </a:spcBef>
              <a:buClr>
                <a:schemeClr val="bg2"/>
              </a:buClr>
              <a:buFont typeface="Calibri" panose="020F0502020204030204" pitchFamily="34" charset="0"/>
              <a:buChar char="●"/>
              <a:defRPr sz="3600" kern="1200">
                <a:solidFill>
                  <a:schemeClr val="tx1"/>
                </a:solidFill>
                <a:latin typeface="Gill Sans MT" panose="020B0502020104020203" pitchFamily="34" charset="0"/>
                <a:ea typeface="Malgun Gothic" panose="020B0503020000020004" pitchFamily="34" charset="-127"/>
                <a:cs typeface="+mn-cs"/>
              </a:defRPr>
            </a:lvl1pPr>
            <a:lvl2pPr marL="792000" indent="-432000" algn="l" defTabSz="914400" rtl="0" eaLnBrk="1" latinLnBrk="0" hangingPunct="1">
              <a:lnSpc>
                <a:spcPct val="90000"/>
              </a:lnSpc>
              <a:spcBef>
                <a:spcPts val="500"/>
              </a:spcBef>
              <a:buClr>
                <a:schemeClr val="bg2"/>
              </a:buClr>
              <a:buFont typeface="Calibri" panose="020F0502020204030204" pitchFamily="34" charset="0"/>
              <a:buChar char="●"/>
              <a:defRPr sz="2800" kern="1200">
                <a:solidFill>
                  <a:schemeClr val="tx1"/>
                </a:solidFill>
                <a:latin typeface="Gill Sans MT" panose="020B0502020104020203" pitchFamily="34" charset="0"/>
                <a:ea typeface="Malgun Gothic" panose="020B0503020000020004" pitchFamily="34" charset="-127"/>
                <a:cs typeface="+mn-cs"/>
              </a:defRPr>
            </a:lvl2pPr>
            <a:lvl3pPr marL="1080000" indent="-432000" algn="l" defTabSz="914400" rtl="0" eaLnBrk="1" latinLnBrk="0" hangingPunct="1">
              <a:lnSpc>
                <a:spcPct val="90000"/>
              </a:lnSpc>
              <a:spcBef>
                <a:spcPts val="500"/>
              </a:spcBef>
              <a:buClr>
                <a:schemeClr val="bg2"/>
              </a:buClr>
              <a:buFont typeface="Calibri" panose="020F0502020204030204" pitchFamily="34" charset="0"/>
              <a:buChar char="●"/>
              <a:defRPr sz="2400" kern="1200">
                <a:solidFill>
                  <a:schemeClr val="tx1"/>
                </a:solidFill>
                <a:latin typeface="Gill Sans MT" panose="020B0502020104020203" pitchFamily="34" charset="0"/>
                <a:ea typeface="Malgun Gothic" panose="020B0503020000020004" pitchFamily="34" charset="-127"/>
                <a:cs typeface="+mn-cs"/>
              </a:defRPr>
            </a:lvl3pPr>
            <a:lvl4pPr marL="144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4pPr>
            <a:lvl5pPr marL="180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0">
                <a:latin typeface="Gill Sans MT"/>
                <a:ea typeface="Malgun Gothic"/>
              </a:rPr>
              <a:t>Only 4 NAPs had usable data for POC</a:t>
            </a:r>
            <a:endParaRPr lang="en-GB" sz="12000"/>
          </a:p>
          <a:p>
            <a:pPr marL="1727200" indent="-1727200"/>
            <a:endParaRPr lang="en-GB" sz="18800">
              <a:ea typeface="Malgun Gothic"/>
            </a:endParaRPr>
          </a:p>
        </p:txBody>
      </p:sp>
      <p:grpSp>
        <p:nvGrpSpPr>
          <p:cNvPr id="11" name="Agrupar 10">
            <a:extLst>
              <a:ext uri="{FF2B5EF4-FFF2-40B4-BE49-F238E27FC236}">
                <a16:creationId xmlns:a16="http://schemas.microsoft.com/office/drawing/2014/main" id="{C45E8FCB-40DE-80C2-CEC5-AA6BD931531F}"/>
              </a:ext>
            </a:extLst>
          </p:cNvPr>
          <p:cNvGrpSpPr/>
          <p:nvPr/>
        </p:nvGrpSpPr>
        <p:grpSpPr>
          <a:xfrm>
            <a:off x="3963194" y="15195552"/>
            <a:ext cx="42697400" cy="3073400"/>
            <a:chOff x="990600" y="3798888"/>
            <a:chExt cx="10674350" cy="768350"/>
          </a:xfrm>
        </p:grpSpPr>
        <p:graphicFrame>
          <p:nvGraphicFramePr>
            <p:cNvPr id="4" name="Objeto 7">
              <a:extLst>
                <a:ext uri="{FF2B5EF4-FFF2-40B4-BE49-F238E27FC236}">
                  <a16:creationId xmlns:a16="http://schemas.microsoft.com/office/drawing/2014/main" id="{9A38D9C6-9453-1AD6-A692-378D03A655E2}"/>
                </a:ext>
              </a:extLst>
            </p:cNvPr>
            <p:cNvGraphicFramePr>
              <a:graphicFrameLocks noChangeAspect="1"/>
            </p:cNvGraphicFramePr>
            <p:nvPr/>
          </p:nvGraphicFramePr>
          <p:xfrm>
            <a:off x="990600" y="3798888"/>
            <a:ext cx="10674350" cy="768350"/>
          </p:xfrm>
          <a:graphic>
            <a:graphicData uri="http://schemas.openxmlformats.org/presentationml/2006/ole">
              <mc:AlternateContent xmlns:mc="http://schemas.openxmlformats.org/markup-compatibility/2006">
                <mc:Choice xmlns:v="urn:schemas-microsoft-com:vml" Requires="v">
                  <p:oleObj name="Worksheet" r:id="rId3" imgW="10674220" imgH="768512" progId="Excel.Sheet.12">
                    <p:embed/>
                  </p:oleObj>
                </mc:Choice>
                <mc:Fallback>
                  <p:oleObj name="Worksheet" r:id="rId3" imgW="10674220" imgH="768512" progId="Excel.Sheet.12">
                    <p:embed/>
                    <p:pic>
                      <p:nvPicPr>
                        <p:cNvPr id="4" name="Objeto 7">
                          <a:extLst>
                            <a:ext uri="{FF2B5EF4-FFF2-40B4-BE49-F238E27FC236}">
                              <a16:creationId xmlns:a16="http://schemas.microsoft.com/office/drawing/2014/main" id="{9A38D9C6-9453-1AD6-A692-378D03A655E2}"/>
                            </a:ext>
                          </a:extLst>
                        </p:cNvPr>
                        <p:cNvPicPr/>
                        <p:nvPr/>
                      </p:nvPicPr>
                      <p:blipFill>
                        <a:blip r:embed="rId4"/>
                        <a:stretch>
                          <a:fillRect/>
                        </a:stretch>
                      </p:blipFill>
                      <p:spPr>
                        <a:xfrm>
                          <a:off x="990600" y="3798888"/>
                          <a:ext cx="10674350" cy="768350"/>
                        </a:xfrm>
                        <a:prstGeom prst="rect">
                          <a:avLst/>
                        </a:prstGeom>
                      </p:spPr>
                    </p:pic>
                  </p:oleObj>
                </mc:Fallback>
              </mc:AlternateContent>
            </a:graphicData>
          </a:graphic>
        </p:graphicFrame>
        <p:sp>
          <p:nvSpPr>
            <p:cNvPr id="9" name="Rectangle 7">
              <a:extLst>
                <a:ext uri="{FF2B5EF4-FFF2-40B4-BE49-F238E27FC236}">
                  <a16:creationId xmlns:a16="http://schemas.microsoft.com/office/drawing/2014/main" id="{447488B6-CEF6-11A6-0D19-6088813F5B6B}"/>
                </a:ext>
              </a:extLst>
            </p:cNvPr>
            <p:cNvSpPr/>
            <p:nvPr/>
          </p:nvSpPr>
          <p:spPr>
            <a:xfrm>
              <a:off x="5866700" y="4071230"/>
              <a:ext cx="231020" cy="23847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3128"/>
            </a:p>
          </p:txBody>
        </p:sp>
      </p:grpSp>
      <p:sp>
        <p:nvSpPr>
          <p:cNvPr id="16" name="Title 1">
            <a:extLst>
              <a:ext uri="{FF2B5EF4-FFF2-40B4-BE49-F238E27FC236}">
                <a16:creationId xmlns:a16="http://schemas.microsoft.com/office/drawing/2014/main" id="{15F1A41A-D791-BE65-ABF9-017ADD606D9B}"/>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32365133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36A8C2-FC3F-38D6-0142-8B0037A05213}"/>
              </a:ext>
            </a:extLst>
          </p:cNvPr>
          <p:cNvSpPr>
            <a:spLocks noGrp="1"/>
          </p:cNvSpPr>
          <p:nvPr>
            <p:ph sz="quarter" idx="13"/>
          </p:nvPr>
        </p:nvSpPr>
        <p:spPr>
          <a:xfrm>
            <a:off x="3352800" y="4679950"/>
            <a:ext cx="44653200" cy="19678650"/>
          </a:xfrm>
        </p:spPr>
        <p:txBody>
          <a:bodyPr vert="horz" lIns="365760" tIns="182880" rIns="365760" bIns="182880" rtlCol="0" anchor="t">
            <a:normAutofit fontScale="92500" lnSpcReduction="10000"/>
          </a:bodyPr>
          <a:lstStyle/>
          <a:p>
            <a:pPr marL="1727200" indent="-1727200"/>
            <a:r>
              <a:rPr lang="en-GB" sz="11900">
                <a:latin typeface="Gill Sans MT"/>
                <a:ea typeface="Malgun Gothic"/>
              </a:rPr>
              <a:t>3. Use Case 1.2 - FILTER THE AVAILABLE DATA BY CATEGORY </a:t>
            </a:r>
          </a:p>
          <a:p>
            <a:pPr marL="1727200" indent="-1727200"/>
            <a:endParaRPr lang="en-GB">
              <a:latin typeface="Gill Sans MT"/>
              <a:ea typeface="Malgun Gothic"/>
            </a:endParaRPr>
          </a:p>
          <a:p>
            <a:pPr marL="1727200" indent="-1727200"/>
            <a:r>
              <a:rPr lang="en-GB">
                <a:latin typeface="Gill Sans MT"/>
                <a:ea typeface="Malgun Gothic"/>
              </a:rPr>
              <a:t>Definition:</a:t>
            </a:r>
            <a:r>
              <a:rPr lang="en-GB" b="0">
                <a:latin typeface="Gill Sans MT"/>
                <a:ea typeface="Malgun Gothic"/>
              </a:rPr>
              <a:t> As a Service Provider, to have access to up-to-date metadata that is organized according to a certain category/topic (e.g. Alternative Fuels) so that the characteristics of said dataset (format of the data, updated timeframe) can be analysed.</a:t>
            </a:r>
            <a:endParaRPr lang="en-US" b="0">
              <a:latin typeface="Gill Sans MT"/>
              <a:ea typeface="Malgun Gothic"/>
            </a:endParaRPr>
          </a:p>
          <a:p>
            <a:pPr marL="1727200" indent="-1727200"/>
            <a:endParaRPr lang="en-GB">
              <a:latin typeface="Gill Sans MT" panose="020B0502020104020203" pitchFamily="34" charset="0"/>
              <a:ea typeface="Malgun Gothic"/>
            </a:endParaRPr>
          </a:p>
          <a:p>
            <a:pPr marL="1727200" indent="-1727200"/>
            <a:r>
              <a:rPr lang="en-GB">
                <a:latin typeface="Gill Sans MT" panose="020B0502020104020203" pitchFamily="34" charset="0"/>
                <a:ea typeface="Malgun Gothic"/>
              </a:rPr>
              <a:t>Preparatory Stage:</a:t>
            </a:r>
            <a:endParaRPr lang="en-GB">
              <a:latin typeface="Gill Sans MT" panose="020B0502020104020203" pitchFamily="34" charset="0"/>
            </a:endParaRPr>
          </a:p>
          <a:p>
            <a:pPr marL="3167380" lvl="1" indent="-1727200"/>
            <a:r>
              <a:rPr lang="en-GB">
                <a:latin typeface="Gill Sans MT" panose="020B0502020104020203" pitchFamily="34" charset="0"/>
                <a:ea typeface="Malgun Gothic"/>
              </a:rPr>
              <a:t>Characterization of the Category defined by the usage of the terms:</a:t>
            </a:r>
          </a:p>
          <a:p>
            <a:pPr marL="4318000" lvl="2" indent="-1727200"/>
            <a:r>
              <a:rPr lang="en-GB">
                <a:latin typeface="Gill Sans MT" panose="020B0502020104020203" pitchFamily="34" charset="0"/>
                <a:ea typeface="Malgun Gothic"/>
              </a:rPr>
              <a:t>Electric Vehicle </a:t>
            </a:r>
            <a:endParaRPr lang="en-GB">
              <a:latin typeface="Gill Sans MT" panose="020B0502020104020203" pitchFamily="34" charset="0"/>
            </a:endParaRPr>
          </a:p>
          <a:p>
            <a:pPr marL="4318000" lvl="2" indent="-1727200"/>
            <a:r>
              <a:rPr lang="en-GB">
                <a:latin typeface="Gill Sans MT" panose="020B0502020104020203" pitchFamily="34" charset="0"/>
                <a:ea typeface="Malgun Gothic"/>
              </a:rPr>
              <a:t>Charging station / CPO </a:t>
            </a:r>
            <a:endParaRPr lang="en-GB">
              <a:latin typeface="Gill Sans MT" panose="020B0502020104020203" pitchFamily="34" charset="0"/>
            </a:endParaRPr>
          </a:p>
          <a:p>
            <a:pPr marL="4318000" lvl="2" indent="-1727200"/>
            <a:r>
              <a:rPr lang="en-GB">
                <a:latin typeface="Gill Sans MT" panose="020B0502020104020203" pitchFamily="34" charset="0"/>
                <a:ea typeface="Malgun Gothic"/>
              </a:rPr>
              <a:t>Hydrogen </a:t>
            </a:r>
            <a:endParaRPr lang="en-GB">
              <a:latin typeface="Gill Sans MT" panose="020B0502020104020203" pitchFamily="34" charset="0"/>
            </a:endParaRPr>
          </a:p>
          <a:p>
            <a:pPr marL="4318000" lvl="2" indent="-1727200"/>
            <a:r>
              <a:rPr lang="en-GB">
                <a:latin typeface="Gill Sans MT" panose="020B0502020104020203" pitchFamily="34" charset="0"/>
                <a:ea typeface="Malgun Gothic"/>
              </a:rPr>
              <a:t>LNG / CNG</a:t>
            </a:r>
            <a:endParaRPr lang="en-GB">
              <a:latin typeface="Gill Sans MT" panose="020B0502020104020203" pitchFamily="34" charset="0"/>
            </a:endParaRPr>
          </a:p>
          <a:p>
            <a:pPr marL="3167380" lvl="1" indent="-1727200"/>
            <a:r>
              <a:rPr lang="en-GB">
                <a:latin typeface="Gill Sans MT" panose="020B0502020104020203" pitchFamily="34" charset="0"/>
                <a:ea typeface="Malgun Gothic"/>
              </a:rPr>
              <a:t>Note: did not consider additional terminologies for similar Alternative Fuels concepts nor Language variations</a:t>
            </a:r>
            <a:endParaRPr lang="en-GB">
              <a:latin typeface="Gill Sans MT" panose="020B0502020104020203" pitchFamily="34" charset="0"/>
            </a:endParaRPr>
          </a:p>
          <a:p>
            <a:pPr marL="1727200" indent="-1727200"/>
            <a:endParaRPr lang="en-GB"/>
          </a:p>
          <a:p>
            <a:pPr marL="1727200" indent="-1727200"/>
            <a:endParaRPr lang="en-GB"/>
          </a:p>
          <a:p>
            <a:pPr marL="1727200" indent="-1727200"/>
            <a:endParaRPr lang="en-GB"/>
          </a:p>
        </p:txBody>
      </p:sp>
      <p:sp>
        <p:nvSpPr>
          <p:cNvPr id="4" name="Title 1">
            <a:extLst>
              <a:ext uri="{FF2B5EF4-FFF2-40B4-BE49-F238E27FC236}">
                <a16:creationId xmlns:a16="http://schemas.microsoft.com/office/drawing/2014/main" id="{14E0EE76-97C4-6A3F-0284-3CF51CB29302}"/>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Tree>
    <p:extLst>
      <p:ext uri="{BB962C8B-B14F-4D97-AF65-F5344CB8AC3E}">
        <p14:creationId xmlns:p14="http://schemas.microsoft.com/office/powerpoint/2010/main" val="2183699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41E4F4D-6113-47BA-C2A7-ACE52C3EDD22}"/>
              </a:ext>
            </a:extLst>
          </p:cNvPr>
          <p:cNvSpPr>
            <a:spLocks noGrp="1"/>
          </p:cNvSpPr>
          <p:nvPr>
            <p:ph sz="quarter" idx="13"/>
          </p:nvPr>
        </p:nvSpPr>
        <p:spPr>
          <a:xfrm>
            <a:off x="3352800" y="4718050"/>
            <a:ext cx="44386500" cy="19678650"/>
          </a:xfrm>
        </p:spPr>
        <p:txBody>
          <a:bodyPr/>
          <a:lstStyle/>
          <a:p>
            <a:r>
              <a:rPr lang="en-GB">
                <a:latin typeface="Gill Sans MT"/>
                <a:ea typeface="Malgun Gothic"/>
              </a:rPr>
              <a:t>3. Use Case 1.2 - FILTER THE AVAILABLE DATA BY CATEGORY </a:t>
            </a:r>
          </a:p>
          <a:p>
            <a:endParaRPr lang="en-GB"/>
          </a:p>
        </p:txBody>
      </p:sp>
      <p:sp>
        <p:nvSpPr>
          <p:cNvPr id="4" name="Content Placeholder 2">
            <a:extLst>
              <a:ext uri="{FF2B5EF4-FFF2-40B4-BE49-F238E27FC236}">
                <a16:creationId xmlns:a16="http://schemas.microsoft.com/office/drawing/2014/main" id="{970422D9-F10E-9D17-4AEC-C2F273F88DF4}"/>
              </a:ext>
            </a:extLst>
          </p:cNvPr>
          <p:cNvSpPr txBox="1">
            <a:spLocks/>
          </p:cNvSpPr>
          <p:nvPr/>
        </p:nvSpPr>
        <p:spPr>
          <a:xfrm>
            <a:off x="3925566" y="6766408"/>
            <a:ext cx="16547696" cy="17946624"/>
          </a:xfrm>
          <a:prstGeom prst="rect">
            <a:avLst/>
          </a:prstGeom>
        </p:spPr>
        <p:txBody>
          <a:bodyPr vert="horz" lIns="365760" tIns="182880" rIns="365760" bIns="182880" rtlCol="0" anchor="t">
            <a:normAutofit/>
          </a:bodyPr>
          <a:lstStyle>
            <a:lvl1pPr marL="432000" indent="-432000" algn="l" defTabSz="914400" rtl="0" eaLnBrk="1" latinLnBrk="0" hangingPunct="1">
              <a:lnSpc>
                <a:spcPct val="90000"/>
              </a:lnSpc>
              <a:spcBef>
                <a:spcPts val="1000"/>
              </a:spcBef>
              <a:buClr>
                <a:schemeClr val="bg2"/>
              </a:buClr>
              <a:buFont typeface="Calibri" panose="020F0502020204030204" pitchFamily="34" charset="0"/>
              <a:buChar char="●"/>
              <a:defRPr sz="3600" kern="1200">
                <a:solidFill>
                  <a:schemeClr val="tx1"/>
                </a:solidFill>
                <a:latin typeface="Gill Sans MT" panose="020B0502020104020203" pitchFamily="34" charset="0"/>
                <a:ea typeface="Malgun Gothic" panose="020B0503020000020004" pitchFamily="34" charset="-127"/>
                <a:cs typeface="+mn-cs"/>
              </a:defRPr>
            </a:lvl1pPr>
            <a:lvl2pPr marL="792000" indent="-432000" algn="l" defTabSz="914400" rtl="0" eaLnBrk="1" latinLnBrk="0" hangingPunct="1">
              <a:lnSpc>
                <a:spcPct val="90000"/>
              </a:lnSpc>
              <a:spcBef>
                <a:spcPts val="500"/>
              </a:spcBef>
              <a:buClr>
                <a:schemeClr val="bg2"/>
              </a:buClr>
              <a:buFont typeface="Calibri" panose="020F0502020204030204" pitchFamily="34" charset="0"/>
              <a:buChar char="●"/>
              <a:defRPr sz="2800" kern="1200">
                <a:solidFill>
                  <a:schemeClr val="tx1"/>
                </a:solidFill>
                <a:latin typeface="Gill Sans MT" panose="020B0502020104020203" pitchFamily="34" charset="0"/>
                <a:ea typeface="Malgun Gothic" panose="020B0503020000020004" pitchFamily="34" charset="-127"/>
                <a:cs typeface="+mn-cs"/>
              </a:defRPr>
            </a:lvl2pPr>
            <a:lvl3pPr marL="1080000" indent="-432000" algn="l" defTabSz="914400" rtl="0" eaLnBrk="1" latinLnBrk="0" hangingPunct="1">
              <a:lnSpc>
                <a:spcPct val="90000"/>
              </a:lnSpc>
              <a:spcBef>
                <a:spcPts val="500"/>
              </a:spcBef>
              <a:buClr>
                <a:schemeClr val="bg2"/>
              </a:buClr>
              <a:buFont typeface="Calibri" panose="020F0502020204030204" pitchFamily="34" charset="0"/>
              <a:buChar char="●"/>
              <a:defRPr sz="2400" kern="1200">
                <a:solidFill>
                  <a:schemeClr val="tx1"/>
                </a:solidFill>
                <a:latin typeface="Gill Sans MT" panose="020B0502020104020203" pitchFamily="34" charset="0"/>
                <a:ea typeface="Malgun Gothic" panose="020B0503020000020004" pitchFamily="34" charset="-127"/>
                <a:cs typeface="+mn-cs"/>
              </a:defRPr>
            </a:lvl3pPr>
            <a:lvl4pPr marL="144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4pPr>
            <a:lvl5pPr marL="180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27200" indent="-1727200"/>
            <a:r>
              <a:rPr lang="en-GB" sz="6800">
                <a:latin typeface="Gill Sans MT"/>
                <a:ea typeface="Malgun Gothic"/>
              </a:rPr>
              <a:t>About 10 datasets of returned results</a:t>
            </a:r>
            <a:endParaRPr lang="en-US" sz="6800">
              <a:ea typeface="Malgun Gothic"/>
            </a:endParaRPr>
          </a:p>
          <a:p>
            <a:pPr marL="1727200" indent="-1727200"/>
            <a:r>
              <a:rPr lang="en-GB" sz="6800">
                <a:latin typeface="Gill Sans MT"/>
                <a:ea typeface="Malgun Gothic"/>
              </a:rPr>
              <a:t>The full text search - a text search index for a specific term or phrase - using the Title and Description field provided acceptable results</a:t>
            </a:r>
          </a:p>
          <a:p>
            <a:pPr marL="1727200" indent="-1727200"/>
            <a:r>
              <a:rPr lang="en-GB" sz="6800">
                <a:latin typeface="Gill Sans MT"/>
                <a:ea typeface="Malgun Gothic"/>
              </a:rPr>
              <a:t>Validate the flexibility of metadata in increasing data discoverability: in this case the lack of data</a:t>
            </a:r>
          </a:p>
          <a:p>
            <a:pPr marL="1727200" indent="-1727200"/>
            <a:r>
              <a:rPr lang="en-GB" sz="6800">
                <a:latin typeface="Gill Sans MT"/>
                <a:ea typeface="Malgun Gothic"/>
              </a:rPr>
              <a:t>Data discoverability can be used both in metadata repository as well as in data platform NAP types, as long as there is a public available access to the datasets metadata </a:t>
            </a:r>
          </a:p>
        </p:txBody>
      </p:sp>
      <p:pic>
        <p:nvPicPr>
          <p:cNvPr id="5" name="Parte 2 mp4">
            <a:hlinkClick r:id="" action="ppaction://media"/>
            <a:extLst>
              <a:ext uri="{FF2B5EF4-FFF2-40B4-BE49-F238E27FC236}">
                <a16:creationId xmlns:a16="http://schemas.microsoft.com/office/drawing/2014/main" id="{CF2B7CDF-366B-CAB1-15F8-D70A6EB7635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0510888" y="6762752"/>
            <a:ext cx="26444484" cy="14875024"/>
          </a:xfrm>
          <a:prstGeom prst="rect">
            <a:avLst/>
          </a:prstGeom>
        </p:spPr>
      </p:pic>
      <p:sp>
        <p:nvSpPr>
          <p:cNvPr id="8" name="Title 1">
            <a:extLst>
              <a:ext uri="{FF2B5EF4-FFF2-40B4-BE49-F238E27FC236}">
                <a16:creationId xmlns:a16="http://schemas.microsoft.com/office/drawing/2014/main" id="{5913F38B-E2E5-5FE3-EDC2-7253798FD8D7}"/>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da-DK"/>
              <a:t>Alternative Fuels Demonstrator</a:t>
            </a:r>
          </a:p>
        </p:txBody>
      </p:sp>
    </p:spTree>
    <p:extLst>
      <p:ext uri="{BB962C8B-B14F-4D97-AF65-F5344CB8AC3E}">
        <p14:creationId xmlns:p14="http://schemas.microsoft.com/office/powerpoint/2010/main" val="1130433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5"/>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5"/>
                                        </p:tgtEl>
                                      </p:cBhvr>
                                    </p:cmd>
                                  </p:childTnLst>
                                </p:cTn>
                              </p:par>
                            </p:childTnLst>
                          </p:cTn>
                        </p:par>
                      </p:childTnLst>
                    </p:cTn>
                  </p:par>
                </p:childTnLst>
              </p:cTn>
              <p:nextCondLst>
                <p:cond evt="onClick" delay="0">
                  <p:tgtEl>
                    <p:spTgt spid="5"/>
                  </p:tgtEl>
                </p:cond>
              </p:nextCondLst>
            </p:seq>
            <p:video>
              <p:cMediaNode vol="80000" mute="1">
                <p:cTn id="12"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7B2A51-C279-03EF-8810-749241E49036}"/>
              </a:ext>
            </a:extLst>
          </p:cNvPr>
          <p:cNvSpPr>
            <a:spLocks noGrp="1"/>
          </p:cNvSpPr>
          <p:nvPr>
            <p:ph sz="quarter" idx="13"/>
          </p:nvPr>
        </p:nvSpPr>
        <p:spPr/>
        <p:txBody>
          <a:bodyPr vert="horz" lIns="365760" tIns="182880" rIns="365760" bIns="182880" rtlCol="0" anchor="t">
            <a:normAutofit/>
          </a:bodyPr>
          <a:lstStyle/>
          <a:p>
            <a:pPr marL="1727200" indent="-1727200"/>
            <a:endParaRPr lang="en-GB" sz="8800">
              <a:latin typeface="Gill Sans MT"/>
              <a:ea typeface="Malgun Gothic"/>
            </a:endParaRPr>
          </a:p>
          <a:p>
            <a:pPr marL="1727200" indent="-1727200"/>
            <a:r>
              <a:rPr lang="en-GB" sz="8800">
                <a:latin typeface="Gill Sans MT"/>
                <a:ea typeface="Malgun Gothic"/>
              </a:rPr>
              <a:t>Available Information on AF Data Providers with regards to: </a:t>
            </a:r>
            <a:endParaRPr lang="pt-PT" sz="8800">
              <a:latin typeface="Gill Sans MT"/>
              <a:ea typeface="Malgun Gothic"/>
            </a:endParaRPr>
          </a:p>
          <a:p>
            <a:pPr marL="3167380" lvl="1" indent="-1727200"/>
            <a:r>
              <a:rPr lang="en-GB">
                <a:latin typeface="Gill Sans MT"/>
                <a:ea typeface="Malgun Gothic"/>
              </a:rPr>
              <a:t>Type of Data  </a:t>
            </a:r>
          </a:p>
          <a:p>
            <a:pPr marL="3167380" lvl="1" indent="-1727200"/>
            <a:r>
              <a:rPr lang="en-GB">
                <a:latin typeface="Gill Sans MT"/>
                <a:ea typeface="Malgun Gothic"/>
              </a:rPr>
              <a:t>Interface to Extract Data  </a:t>
            </a:r>
          </a:p>
          <a:p>
            <a:pPr marL="3167380" lvl="1" indent="-1727200"/>
            <a:r>
              <a:rPr lang="en-GB">
                <a:latin typeface="Gill Sans MT"/>
                <a:ea typeface="Malgun Gothic"/>
              </a:rPr>
              <a:t>Data Format &amp; version  – conformity with </a:t>
            </a:r>
            <a:r>
              <a:rPr lang="en-GB" err="1">
                <a:latin typeface="Gill Sans MT"/>
                <a:ea typeface="Malgun Gothic"/>
              </a:rPr>
              <a:t>Datex</a:t>
            </a:r>
            <a:r>
              <a:rPr lang="en-GB">
                <a:latin typeface="Gill Sans MT"/>
                <a:ea typeface="Malgun Gothic"/>
              </a:rPr>
              <a:t> II</a:t>
            </a:r>
          </a:p>
          <a:p>
            <a:pPr marL="3167380" lvl="1" indent="-1727200"/>
            <a:r>
              <a:rPr lang="en-GB">
                <a:latin typeface="Gill Sans MT"/>
                <a:ea typeface="Malgun Gothic"/>
              </a:rPr>
              <a:t>Data Category </a:t>
            </a:r>
          </a:p>
          <a:p>
            <a:pPr marL="3167380" lvl="1" indent="-1727200"/>
            <a:r>
              <a:rPr lang="en-GB">
                <a:latin typeface="Gill Sans MT"/>
                <a:ea typeface="Malgun Gothic"/>
              </a:rPr>
              <a:t>Contact Person </a:t>
            </a:r>
          </a:p>
          <a:p>
            <a:pPr marL="3167380" lvl="1" indent="-1727200"/>
            <a:r>
              <a:rPr lang="en-GB">
                <a:latin typeface="Gill Sans MT"/>
                <a:ea typeface="Malgun Gothic"/>
              </a:rPr>
              <a:t>Privacy (is it Publicly available?) </a:t>
            </a:r>
          </a:p>
          <a:p>
            <a:pPr marL="3167380" lvl="1" indent="-1727200"/>
            <a:r>
              <a:rPr lang="en-GB">
                <a:latin typeface="Gill Sans MT"/>
                <a:ea typeface="Malgun Gothic"/>
              </a:rPr>
              <a:t>Refresh rate of dynamic data </a:t>
            </a:r>
          </a:p>
          <a:p>
            <a:pPr marL="3167380" lvl="1" indent="-1727200"/>
            <a:r>
              <a:rPr lang="en-GB">
                <a:latin typeface="Gill Sans MT"/>
                <a:ea typeface="Malgun Gothic"/>
              </a:rPr>
              <a:t>Is there any additional data what is available, but not shared free of charge (</a:t>
            </a:r>
            <a:r>
              <a:rPr lang="en-GB" err="1">
                <a:latin typeface="Gill Sans MT"/>
                <a:ea typeface="Malgun Gothic"/>
              </a:rPr>
              <a:t>eg.</a:t>
            </a:r>
            <a:r>
              <a:rPr lang="en-GB">
                <a:latin typeface="Gill Sans MT"/>
                <a:ea typeface="Malgun Gothic"/>
              </a:rPr>
              <a:t> Only for registered members) </a:t>
            </a:r>
          </a:p>
          <a:p>
            <a:pPr marL="3167380" lvl="1" indent="-1727200"/>
            <a:r>
              <a:rPr lang="en-GB">
                <a:latin typeface="Gill Sans MT"/>
                <a:ea typeface="Malgun Gothic"/>
              </a:rPr>
              <a:t>Assurance of quality of the data</a:t>
            </a:r>
            <a:endParaRPr lang="en-GB">
              <a:solidFill>
                <a:srgbClr val="FF0000"/>
              </a:solidFill>
              <a:latin typeface="Gill Sans MT"/>
              <a:ea typeface="Malgun Gothic"/>
            </a:endParaRPr>
          </a:p>
          <a:p>
            <a:pPr marL="3167380" lvl="1" indent="-1727200"/>
            <a:r>
              <a:rPr lang="en-GB">
                <a:latin typeface="Gill Sans MT"/>
                <a:ea typeface="Malgun Gothic"/>
              </a:rPr>
              <a:t>Challenges getting the Data from Access Points </a:t>
            </a:r>
          </a:p>
          <a:p>
            <a:pPr marL="3167380" lvl="1" indent="-1727200"/>
            <a:r>
              <a:rPr lang="en-GB">
                <a:latin typeface="Gill Sans MT"/>
                <a:ea typeface="Malgun Gothic"/>
              </a:rPr>
              <a:t>How to cope with different data standards and Versions? (OCPI,...) </a:t>
            </a:r>
          </a:p>
        </p:txBody>
      </p:sp>
      <p:sp>
        <p:nvSpPr>
          <p:cNvPr id="6" name="Title 1">
            <a:extLst>
              <a:ext uri="{FF2B5EF4-FFF2-40B4-BE49-F238E27FC236}">
                <a16:creationId xmlns:a16="http://schemas.microsoft.com/office/drawing/2014/main" id="{A964D90D-35EA-B0C4-291E-04E9405232CA}"/>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da-DK"/>
              <a:t>Alternative Fuels Demonstrator</a:t>
            </a:r>
          </a:p>
        </p:txBody>
      </p:sp>
    </p:spTree>
    <p:extLst>
      <p:ext uri="{BB962C8B-B14F-4D97-AF65-F5344CB8AC3E}">
        <p14:creationId xmlns:p14="http://schemas.microsoft.com/office/powerpoint/2010/main" val="9910924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sz="quarter" idx="13"/>
          </p:nvPr>
        </p:nvSpPr>
        <p:spPr/>
        <p:txBody>
          <a:bodyPr vert="horz" lIns="365760" tIns="182880" rIns="365760" bIns="182880" rtlCol="0" anchor="t">
            <a:normAutofit/>
          </a:bodyPr>
          <a:lstStyle/>
          <a:p>
            <a:pPr marL="1727200" indent="-1727200"/>
            <a:r>
              <a:rPr lang="en-US" sz="9600" b="0" err="1">
                <a:latin typeface="Gill Sans MT"/>
                <a:ea typeface="Malgun Gothic"/>
              </a:rPr>
              <a:t>mobilitDCAT</a:t>
            </a:r>
            <a:r>
              <a:rPr lang="en-US" sz="9600" b="0">
                <a:latin typeface="Gill Sans MT"/>
                <a:ea typeface="Malgun Gothic"/>
              </a:rPr>
              <a:t>-AP: a metadata specification for National Access Points and other mobility data portals</a:t>
            </a:r>
          </a:p>
          <a:p>
            <a:pPr marL="1727200" indent="-1727200"/>
            <a:r>
              <a:rPr lang="en-US" sz="9600" b="0">
                <a:latin typeface="Gill Sans MT"/>
                <a:ea typeface="Malgun Gothic"/>
              </a:rPr>
              <a:t>Outcomes: conceptual model, logical model, technical documentation, user support, maintenance &amp; governance</a:t>
            </a:r>
          </a:p>
          <a:p>
            <a:pPr marL="1727200" indent="-1727200"/>
            <a:r>
              <a:rPr lang="en-US" sz="9600" b="0">
                <a:latin typeface="Gill Sans MT"/>
                <a:ea typeface="Malgun Gothic"/>
              </a:rPr>
              <a:t>Target group: deployers and hosts of European NAPs and other data portals</a:t>
            </a:r>
          </a:p>
          <a:p>
            <a:pPr marL="1727200" indent="-1727200"/>
            <a:r>
              <a:rPr lang="en-US" sz="9600" b="0">
                <a:latin typeface="Gill Sans MT"/>
                <a:ea typeface="Malgun Gothic"/>
              </a:rPr>
              <a:t>The latest </a:t>
            </a:r>
            <a:r>
              <a:rPr lang="en-US" sz="9600" b="0" err="1">
                <a:latin typeface="Gill Sans MT"/>
                <a:ea typeface="Malgun Gothic"/>
              </a:rPr>
              <a:t>mobilityDCAT</a:t>
            </a:r>
            <a:r>
              <a:rPr lang="en-US" sz="9600" b="0">
                <a:latin typeface="Gill Sans MT"/>
                <a:ea typeface="Malgun Gothic"/>
              </a:rPr>
              <a:t>-AP specification:</a:t>
            </a:r>
            <a:endParaRPr lang="en-US" sz="9600" b="0">
              <a:latin typeface="Gill Sans MT"/>
            </a:endParaRPr>
          </a:p>
          <a:p>
            <a:pPr marL="3167380" lvl="1" indent="-1727200"/>
            <a:r>
              <a:rPr lang="en-US" sz="7200">
                <a:latin typeface="Gill Sans MT"/>
                <a:ea typeface="Malgun Gothic"/>
                <a:hlinkClick r:id="rId3"/>
              </a:rPr>
              <a:t>https://w3id.org/mobilitydcat-ap</a:t>
            </a:r>
            <a:endParaRPr lang="en-US" sz="7200">
              <a:latin typeface="Gill Sans MT"/>
            </a:endParaRPr>
          </a:p>
          <a:p>
            <a:pPr marL="1727200" indent="-1727200"/>
            <a:r>
              <a:rPr lang="en-US" sz="9600" b="0" err="1">
                <a:latin typeface="Gill Sans MT"/>
                <a:ea typeface="Malgun Gothic"/>
              </a:rPr>
              <a:t>mobilityDCAT</a:t>
            </a:r>
            <a:r>
              <a:rPr lang="en-US" sz="9600" b="0">
                <a:latin typeface="Gill Sans MT"/>
                <a:ea typeface="Malgun Gothic"/>
              </a:rPr>
              <a:t>-AP main repositories:</a:t>
            </a:r>
          </a:p>
          <a:p>
            <a:pPr marL="3167380" lvl="1" indent="-1727200"/>
            <a:r>
              <a:rPr lang="en-US" sz="7200" err="1">
                <a:latin typeface="Gill Sans MT"/>
                <a:ea typeface="Malgun Gothic"/>
                <a:hlinkClick r:id="rId4"/>
              </a:rPr>
              <a:t>mobilityDCAT</a:t>
            </a:r>
            <a:r>
              <a:rPr lang="en-US" sz="7200">
                <a:latin typeface="Gill Sans MT"/>
                <a:ea typeface="Malgun Gothic"/>
                <a:hlinkClick r:id="rId4"/>
              </a:rPr>
              <a:t>-AP · GitHub</a:t>
            </a:r>
            <a:r>
              <a:rPr lang="en-US" sz="7200">
                <a:latin typeface="Gill Sans MT"/>
                <a:ea typeface="Malgun Gothic"/>
              </a:rPr>
              <a:t> </a:t>
            </a:r>
          </a:p>
        </p:txBody>
      </p:sp>
      <p:pic>
        <p:nvPicPr>
          <p:cNvPr id="2" name="Imagem 1" descr="Uma imagem com texto, captura de ecrã, Tipo de letra&#10;&#10;Descrição gerada automaticamente">
            <a:extLst>
              <a:ext uri="{FF2B5EF4-FFF2-40B4-BE49-F238E27FC236}">
                <a16:creationId xmlns:a16="http://schemas.microsoft.com/office/drawing/2014/main" id="{DB378A58-0190-9765-FA80-A33628A6D0B1}"/>
              </a:ext>
            </a:extLst>
          </p:cNvPr>
          <p:cNvPicPr>
            <a:picLocks noChangeAspect="1"/>
          </p:cNvPicPr>
          <p:nvPr/>
        </p:nvPicPr>
        <p:blipFill>
          <a:blip r:embed="rId5"/>
          <a:stretch>
            <a:fillRect/>
          </a:stretch>
        </p:blipFill>
        <p:spPr>
          <a:xfrm>
            <a:off x="23529396" y="14289484"/>
            <a:ext cx="25240192" cy="13142516"/>
          </a:xfrm>
          <a:prstGeom prst="rect">
            <a:avLst/>
          </a:prstGeom>
          <a:ln>
            <a:noFill/>
          </a:ln>
          <a:effectLst>
            <a:outerShdw blurRad="292100" dist="139700" dir="2700000" algn="tl" rotWithShape="0">
              <a:srgbClr val="333333">
                <a:alpha val="65000"/>
              </a:srgbClr>
            </a:outerShdw>
          </a:effectLst>
        </p:spPr>
      </p:pic>
      <p:pic>
        <p:nvPicPr>
          <p:cNvPr id="4" name="Imagem 3" descr="Uma imagem com texto, captura de ecrã, Tipo de letra, número&#10;&#10;Descrição gerada automaticamente">
            <a:extLst>
              <a:ext uri="{FF2B5EF4-FFF2-40B4-BE49-F238E27FC236}">
                <a16:creationId xmlns:a16="http://schemas.microsoft.com/office/drawing/2014/main" id="{29BA607F-02D5-EE64-14C3-9EE7A1419044}"/>
              </a:ext>
            </a:extLst>
          </p:cNvPr>
          <p:cNvPicPr>
            <a:picLocks noChangeAspect="1"/>
          </p:cNvPicPr>
          <p:nvPr/>
        </p:nvPicPr>
        <p:blipFill>
          <a:blip r:embed="rId6"/>
          <a:stretch>
            <a:fillRect/>
          </a:stretch>
        </p:blipFill>
        <p:spPr>
          <a:xfrm>
            <a:off x="8572500" y="18783743"/>
            <a:ext cx="17529418" cy="8452095"/>
          </a:xfrm>
          <a:prstGeom prst="rect">
            <a:avLst/>
          </a:prstGeom>
          <a:ln>
            <a:noFill/>
          </a:ln>
          <a:effectLst>
            <a:outerShdw blurRad="292100" dist="139700" dir="2700000" algn="tl" rotWithShape="0">
              <a:srgbClr val="333333">
                <a:alpha val="65000"/>
              </a:srgbClr>
            </a:outerShdw>
          </a:effectLst>
        </p:spPr>
      </p:pic>
      <p:sp>
        <p:nvSpPr>
          <p:cNvPr id="8" name="Title 1">
            <a:extLst>
              <a:ext uri="{FF2B5EF4-FFF2-40B4-BE49-F238E27FC236}">
                <a16:creationId xmlns:a16="http://schemas.microsoft.com/office/drawing/2014/main" id="{9A007656-B918-8E28-5372-BA704EC4F5FA}"/>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da-DK"/>
              <a:t>Alternative Fuels Demonstrator</a:t>
            </a:r>
          </a:p>
        </p:txBody>
      </p:sp>
    </p:spTree>
    <p:extLst>
      <p:ext uri="{BB962C8B-B14F-4D97-AF65-F5344CB8AC3E}">
        <p14:creationId xmlns:p14="http://schemas.microsoft.com/office/powerpoint/2010/main" val="73211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p:txBody>
          <a:bodyPr vert="horz" lIns="365760" tIns="182880" rIns="365760" bIns="182880" rtlCol="0" anchor="t">
            <a:noAutofit/>
          </a:bodyPr>
          <a:lstStyle/>
          <a:p>
            <a:pPr marL="1727200" indent="-1727200"/>
            <a:r>
              <a:rPr lang="en-US" sz="8000" dirty="0">
                <a:latin typeface="Gill Sans MT"/>
                <a:ea typeface="Malgun Gothic"/>
              </a:rPr>
              <a:t>Metadata Inventory</a:t>
            </a:r>
            <a:endParaRPr lang="en-US" dirty="0"/>
          </a:p>
          <a:p>
            <a:pPr marL="1727200" indent="-1727200"/>
            <a:r>
              <a:rPr lang="en-US" sz="8000" dirty="0">
                <a:latin typeface="Gill Sans MT"/>
                <a:ea typeface="Malgun Gothic"/>
              </a:rPr>
              <a:t>Comparison </a:t>
            </a:r>
            <a:endParaRPr lang="pt-PT" dirty="0"/>
          </a:p>
          <a:p>
            <a:pPr marL="0" indent="0">
              <a:buNone/>
            </a:pPr>
            <a:endParaRPr lang="en-US" sz="8000"/>
          </a:p>
        </p:txBody>
      </p:sp>
      <p:graphicFrame>
        <p:nvGraphicFramePr>
          <p:cNvPr id="5" name="Tabelle 4">
            <a:extLst>
              <a:ext uri="{FF2B5EF4-FFF2-40B4-BE49-F238E27FC236}">
                <a16:creationId xmlns:a16="http://schemas.microsoft.com/office/drawing/2014/main" id="{C5385876-BEC0-427D-B484-98B53370969C}"/>
              </a:ext>
            </a:extLst>
          </p:cNvPr>
          <p:cNvGraphicFramePr>
            <a:graphicFrameLocks noGrp="1"/>
          </p:cNvGraphicFramePr>
          <p:nvPr>
            <p:extLst>
              <p:ext uri="{D42A27DB-BD31-4B8C-83A1-F6EECF244321}">
                <p14:modId xmlns:p14="http://schemas.microsoft.com/office/powerpoint/2010/main" val="1670806152"/>
              </p:ext>
            </p:extLst>
          </p:nvPr>
        </p:nvGraphicFramePr>
        <p:xfrm>
          <a:off x="3881981" y="8632257"/>
          <a:ext cx="41494700" cy="14508480"/>
        </p:xfrm>
        <a:graphic>
          <a:graphicData uri="http://schemas.openxmlformats.org/drawingml/2006/table">
            <a:tbl>
              <a:tblPr firstRow="1" bandRow="1">
                <a:tableStyleId>{5C22544A-7EE6-4342-B048-85BDC9FD1C3A}</a:tableStyleId>
              </a:tblPr>
              <a:tblGrid>
                <a:gridCol w="8298940">
                  <a:extLst>
                    <a:ext uri="{9D8B030D-6E8A-4147-A177-3AD203B41FA5}">
                      <a16:colId xmlns:a16="http://schemas.microsoft.com/office/drawing/2014/main" val="1180878807"/>
                    </a:ext>
                  </a:extLst>
                </a:gridCol>
                <a:gridCol w="6989240">
                  <a:extLst>
                    <a:ext uri="{9D8B030D-6E8A-4147-A177-3AD203B41FA5}">
                      <a16:colId xmlns:a16="http://schemas.microsoft.com/office/drawing/2014/main" val="3169555034"/>
                    </a:ext>
                  </a:extLst>
                </a:gridCol>
                <a:gridCol w="8974316">
                  <a:extLst>
                    <a:ext uri="{9D8B030D-6E8A-4147-A177-3AD203B41FA5}">
                      <a16:colId xmlns:a16="http://schemas.microsoft.com/office/drawing/2014/main" val="2089321444"/>
                    </a:ext>
                  </a:extLst>
                </a:gridCol>
                <a:gridCol w="8933264">
                  <a:extLst>
                    <a:ext uri="{9D8B030D-6E8A-4147-A177-3AD203B41FA5}">
                      <a16:colId xmlns:a16="http://schemas.microsoft.com/office/drawing/2014/main" val="2000203954"/>
                    </a:ext>
                  </a:extLst>
                </a:gridCol>
                <a:gridCol w="8298940">
                  <a:extLst>
                    <a:ext uri="{9D8B030D-6E8A-4147-A177-3AD203B41FA5}">
                      <a16:colId xmlns:a16="http://schemas.microsoft.com/office/drawing/2014/main" val="4150324144"/>
                    </a:ext>
                  </a:extLst>
                </a:gridCol>
              </a:tblGrid>
              <a:tr h="0">
                <a:tc>
                  <a:txBody>
                    <a:bodyPr/>
                    <a:lstStyle/>
                    <a:p>
                      <a:r>
                        <a:rPr lang="de-DE" sz="5600"/>
                        <a:t>NAP</a:t>
                      </a:r>
                    </a:p>
                  </a:txBody>
                  <a:tcPr marL="365760" marR="365760" marT="182880" marB="182880"/>
                </a:tc>
                <a:tc>
                  <a:txBody>
                    <a:bodyPr/>
                    <a:lstStyle/>
                    <a:p>
                      <a:r>
                        <a:rPr lang="de-DE" sz="5600">
                          <a:latin typeface="Gill Sans MT" panose="020B0502020104020203" pitchFamily="34" charset="0"/>
                        </a:rPr>
                        <a:t># of datasets  </a:t>
                      </a:r>
                    </a:p>
                    <a:p>
                      <a:pPr lvl="0">
                        <a:buNone/>
                      </a:pPr>
                      <a:r>
                        <a:rPr lang="de-DE" sz="5600">
                          <a:latin typeface="Gill Sans MT" panose="020B0502020104020203" pitchFamily="34" charset="0"/>
                        </a:rPr>
                        <a:t>August 2022</a:t>
                      </a:r>
                    </a:p>
                  </a:txBody>
                  <a:tcPr marL="365760" marR="365760" marT="182880" marB="182880"/>
                </a:tc>
                <a:tc>
                  <a:txBody>
                    <a:bodyPr/>
                    <a:lstStyle/>
                    <a:p>
                      <a:r>
                        <a:rPr lang="de-DE" sz="5600">
                          <a:latin typeface="Gill Sans MT" panose="020B0502020104020203" pitchFamily="34" charset="0"/>
                        </a:rPr>
                        <a:t>DCAT-AP schema ?</a:t>
                      </a:r>
                    </a:p>
                  </a:txBody>
                  <a:tcPr marL="365760" marR="365760" marT="182880" marB="182880"/>
                </a:tc>
                <a:tc>
                  <a:txBody>
                    <a:bodyPr/>
                    <a:lstStyle/>
                    <a:p>
                      <a:pPr lvl="0">
                        <a:buNone/>
                      </a:pPr>
                      <a:r>
                        <a:rPr lang="de-DE" sz="5600">
                          <a:latin typeface="Gill Sans MT" panose="020B0502020104020203" pitchFamily="34" charset="0"/>
                        </a:rPr>
                        <a:t># </a:t>
                      </a:r>
                      <a:r>
                        <a:rPr lang="de-DE" sz="5600" err="1">
                          <a:latin typeface="Gill Sans MT" panose="020B0502020104020203" pitchFamily="34" charset="0"/>
                        </a:rPr>
                        <a:t>of</a:t>
                      </a:r>
                      <a:r>
                        <a:rPr lang="de-DE" sz="5600">
                          <a:latin typeface="Gill Sans MT" panose="020B0502020104020203" pitchFamily="34" charset="0"/>
                        </a:rPr>
                        <a:t> </a:t>
                      </a:r>
                      <a:r>
                        <a:rPr lang="de-DE" sz="5600" err="1">
                          <a:latin typeface="Gill Sans MT" panose="020B0502020104020203" pitchFamily="34" charset="0"/>
                        </a:rPr>
                        <a:t>datasets</a:t>
                      </a:r>
                      <a:r>
                        <a:rPr lang="de-DE" sz="5600">
                          <a:latin typeface="Gill Sans MT" panose="020B0502020104020203" pitchFamily="34" charset="0"/>
                        </a:rPr>
                        <a:t>  </a:t>
                      </a:r>
                      <a:r>
                        <a:rPr lang="de-DE" sz="5600" err="1">
                          <a:latin typeface="Gill Sans MT" panose="020B0502020104020203" pitchFamily="34" charset="0"/>
                        </a:rPr>
                        <a:t>October</a:t>
                      </a:r>
                      <a:r>
                        <a:rPr lang="de-DE" sz="5600">
                          <a:latin typeface="Gill Sans MT" panose="020B0502020104020203" pitchFamily="34" charset="0"/>
                        </a:rPr>
                        <a:t> 2024</a:t>
                      </a:r>
                    </a:p>
                  </a:txBody>
                  <a:tcPr marL="365760" marR="365760" marT="182880" marB="182880"/>
                </a:tc>
                <a:tc>
                  <a:txBody>
                    <a:bodyPr/>
                    <a:lstStyle/>
                    <a:p>
                      <a:pPr lvl="0">
                        <a:buNone/>
                      </a:pPr>
                      <a:r>
                        <a:rPr lang="de-DE" sz="5600" err="1">
                          <a:latin typeface="Gill Sans MT" panose="020B0502020104020203" pitchFamily="34" charset="0"/>
                        </a:rPr>
                        <a:t>MobilityDCAT</a:t>
                      </a:r>
                      <a:r>
                        <a:rPr lang="de-DE" sz="5600">
                          <a:latin typeface="Gill Sans MT" panose="020B0502020104020203" pitchFamily="34" charset="0"/>
                        </a:rPr>
                        <a:t>-AP </a:t>
                      </a:r>
                      <a:r>
                        <a:rPr lang="de-DE" sz="5600" err="1">
                          <a:latin typeface="Gill Sans MT" panose="020B0502020104020203" pitchFamily="34" charset="0"/>
                        </a:rPr>
                        <a:t>status</a:t>
                      </a:r>
                      <a:endParaRPr lang="de-DE" sz="5600">
                        <a:latin typeface="Gill Sans MT" panose="020B0502020104020203" pitchFamily="34" charset="0"/>
                      </a:endParaRPr>
                    </a:p>
                  </a:txBody>
                  <a:tcPr marL="365760" marR="365760" marT="182880" marB="182880"/>
                </a:tc>
                <a:extLst>
                  <a:ext uri="{0D108BD9-81ED-4DB2-BD59-A6C34878D82A}">
                    <a16:rowId xmlns:a16="http://schemas.microsoft.com/office/drawing/2014/main" val="444435323"/>
                  </a:ext>
                </a:extLst>
              </a:tr>
              <a:tr h="0">
                <a:tc>
                  <a:txBody>
                    <a:bodyPr/>
                    <a:lstStyle/>
                    <a:p>
                      <a:r>
                        <a:rPr lang="de-DE" sz="5600">
                          <a:latin typeface="Gill Sans MT" panose="020B0502020104020203" pitchFamily="34" charset="0"/>
                        </a:rPr>
                        <a:t>Trafficdata.se*</a:t>
                      </a:r>
                    </a:p>
                  </a:txBody>
                  <a:tcPr marL="365760" marR="365760" marT="182880" marB="182880"/>
                </a:tc>
                <a:tc>
                  <a:txBody>
                    <a:bodyPr/>
                    <a:lstStyle/>
                    <a:p>
                      <a:pPr lvl="0">
                        <a:buNone/>
                      </a:pPr>
                      <a:r>
                        <a:rPr lang="de-DE" sz="5600">
                          <a:latin typeface="Gill Sans MT" panose="020B0502020104020203" pitchFamily="34" charset="0"/>
                        </a:rPr>
                        <a:t>49</a:t>
                      </a:r>
                    </a:p>
                  </a:txBody>
                  <a:tcPr marL="365760" marR="365760" marT="182880" marB="182880"/>
                </a:tc>
                <a:tc>
                  <a:txBody>
                    <a:bodyPr/>
                    <a:lstStyle/>
                    <a:p>
                      <a:r>
                        <a:rPr lang="de-DE" sz="5600">
                          <a:latin typeface="Gill Sans MT" panose="020B0502020104020203" pitchFamily="34" charset="0"/>
                        </a:rPr>
                        <a:t>DCAT-AP + </a:t>
                      </a:r>
                      <a:r>
                        <a:rPr lang="de-DE" sz="5600" err="1">
                          <a:latin typeface="Gill Sans MT" panose="020B0502020104020203" pitchFamily="34" charset="0"/>
                        </a:rPr>
                        <a:t>extensions</a:t>
                      </a:r>
                      <a:r>
                        <a:rPr lang="de-DE" sz="5600">
                          <a:latin typeface="Gill Sans MT" panose="020B0502020104020203" pitchFamily="34" charset="0"/>
                        </a:rPr>
                        <a:t> („ext: …“)</a:t>
                      </a:r>
                    </a:p>
                  </a:txBody>
                  <a:tcPr marL="365760" marR="365760" marT="182880" marB="182880"/>
                </a:tc>
                <a:tc>
                  <a:txBody>
                    <a:bodyPr/>
                    <a:lstStyle/>
                    <a:p>
                      <a:pPr lvl="0">
                        <a:buNone/>
                      </a:pPr>
                      <a:r>
                        <a:rPr lang="de-DE" sz="5600">
                          <a:latin typeface="Gill Sans MT" panose="020B0502020104020203" pitchFamily="34" charset="0"/>
                        </a:rPr>
                        <a:t>51</a:t>
                      </a:r>
                      <a:endParaRPr lang="pt-PT" sz="5600">
                        <a:latin typeface="Gill Sans MT" panose="020B0502020104020203" pitchFamily="34" charset="0"/>
                      </a:endParaRPr>
                    </a:p>
                  </a:txBody>
                  <a:tcPr marL="365760" marR="365760" marT="182880" marB="182880"/>
                </a:tc>
                <a:tc>
                  <a:txBody>
                    <a:bodyPr/>
                    <a:lstStyle/>
                    <a:p>
                      <a:pPr lvl="0">
                        <a:buNone/>
                      </a:pPr>
                      <a:r>
                        <a:rPr lang="de-DE" sz="5600" err="1">
                          <a:latin typeface="Gill Sans MT" panose="020B0502020104020203" pitchFamily="34" charset="0"/>
                        </a:rPr>
                        <a:t>preparation</a:t>
                      </a:r>
                      <a:endParaRPr lang="de-DE" sz="5600">
                        <a:latin typeface="Gill Sans MT" panose="020B0502020104020203" pitchFamily="34" charset="0"/>
                      </a:endParaRPr>
                    </a:p>
                  </a:txBody>
                  <a:tcPr marL="365760" marR="365760" marT="182880" marB="182880"/>
                </a:tc>
                <a:extLst>
                  <a:ext uri="{0D108BD9-81ED-4DB2-BD59-A6C34878D82A}">
                    <a16:rowId xmlns:a16="http://schemas.microsoft.com/office/drawing/2014/main" val="4016779890"/>
                  </a:ext>
                </a:extLst>
              </a:tr>
              <a:tr h="0">
                <a:tc>
                  <a:txBody>
                    <a:bodyPr/>
                    <a:lstStyle/>
                    <a:p>
                      <a:r>
                        <a:rPr lang="de-DE" sz="5600">
                          <a:latin typeface="Gill Sans MT" panose="020B0502020104020203" pitchFamily="34" charset="0"/>
                        </a:rPr>
                        <a:t>du-portal-ui.dataudveksler.app.vd.dk</a:t>
                      </a:r>
                    </a:p>
                  </a:txBody>
                  <a:tcPr marL="365760" marR="365760" marT="182880" marB="182880"/>
                </a:tc>
                <a:tc>
                  <a:txBody>
                    <a:bodyPr/>
                    <a:lstStyle/>
                    <a:p>
                      <a:pPr lvl="0">
                        <a:buNone/>
                      </a:pPr>
                      <a:r>
                        <a:rPr lang="de-DE" sz="5600">
                          <a:latin typeface="Gill Sans MT" panose="020B0502020104020203" pitchFamily="34" charset="0"/>
                        </a:rPr>
                        <a:t>26</a:t>
                      </a:r>
                    </a:p>
                  </a:txBody>
                  <a:tcPr marL="365760" marR="365760" marT="182880" marB="182880"/>
                </a:tc>
                <a:tc>
                  <a:txBody>
                    <a:bodyPr/>
                    <a:lstStyle/>
                    <a:p>
                      <a:r>
                        <a:rPr lang="de-DE" sz="5600">
                          <a:latin typeface="Gill Sans MT" panose="020B0502020104020203" pitchFamily="34" charset="0"/>
                        </a:rPr>
                        <a:t>DCAT-AP</a:t>
                      </a:r>
                    </a:p>
                  </a:txBody>
                  <a:tcPr marL="365760" marR="365760" marT="182880" marB="182880"/>
                </a:tc>
                <a:tc>
                  <a:txBody>
                    <a:bodyPr/>
                    <a:lstStyle/>
                    <a:p>
                      <a:pPr lvl="0">
                        <a:buNone/>
                      </a:pPr>
                      <a:r>
                        <a:rPr lang="de-DE" sz="5600">
                          <a:latin typeface="Gill Sans MT" panose="020B0502020104020203" pitchFamily="34" charset="0"/>
                        </a:rPr>
                        <a:t>95</a:t>
                      </a:r>
                      <a:endParaRPr lang="pt-PT" sz="5600">
                        <a:latin typeface="Gill Sans MT" panose="020B0502020104020203" pitchFamily="34" charset="0"/>
                      </a:endParaRPr>
                    </a:p>
                  </a:txBody>
                  <a:tcPr marL="365760" marR="365760" marT="182880" marB="182880"/>
                </a:tc>
                <a:tc>
                  <a:txBody>
                    <a:bodyPr/>
                    <a:lstStyle/>
                    <a:p>
                      <a:pPr lvl="0" algn="l" defTabSz="914400">
                        <a:lnSpc>
                          <a:spcPct val="100000"/>
                        </a:lnSpc>
                        <a:spcBef>
                          <a:spcPts val="0"/>
                        </a:spcBef>
                        <a:spcAft>
                          <a:spcPts val="0"/>
                        </a:spcAft>
                        <a:buNone/>
                        <a:tabLst/>
                        <a:defRPr/>
                      </a:pPr>
                      <a:r>
                        <a:rPr lang="de-DE" sz="5600" b="0" i="0" u="none" strike="noStrike" noProof="0">
                          <a:solidFill>
                            <a:srgbClr val="003399"/>
                          </a:solidFill>
                          <a:latin typeface="Gill Sans MT" panose="020B0502020104020203" pitchFamily="34" charset="0"/>
                        </a:rPr>
                        <a:t>deployed</a:t>
                      </a:r>
                      <a:endParaRPr lang="de-DE" sz="5600">
                        <a:latin typeface="Gill Sans MT" panose="020B0502020104020203" pitchFamily="34" charset="0"/>
                      </a:endParaRPr>
                    </a:p>
                    <a:p>
                      <a:pPr lvl="0">
                        <a:buNone/>
                      </a:pPr>
                      <a:endParaRPr lang="de-DE" sz="5600">
                        <a:latin typeface="Gill Sans MT" panose="020B0502020104020203" pitchFamily="34" charset="0"/>
                      </a:endParaRPr>
                    </a:p>
                  </a:txBody>
                  <a:tcPr marL="365760" marR="365760" marT="182880" marB="182880"/>
                </a:tc>
                <a:extLst>
                  <a:ext uri="{0D108BD9-81ED-4DB2-BD59-A6C34878D82A}">
                    <a16:rowId xmlns:a16="http://schemas.microsoft.com/office/drawing/2014/main" val="1492218937"/>
                  </a:ext>
                </a:extLst>
              </a:tr>
              <a:tr h="0">
                <a:tc>
                  <a:txBody>
                    <a:bodyPr/>
                    <a:lstStyle/>
                    <a:p>
                      <a:r>
                        <a:rPr lang="de-DE" sz="5600">
                          <a:latin typeface="Gill Sans MT" panose="020B0502020104020203" pitchFamily="34" charset="0"/>
                        </a:rPr>
                        <a:t>transportdata.be</a:t>
                      </a:r>
                    </a:p>
                  </a:txBody>
                  <a:tcPr marL="365760" marR="365760" marT="182880" marB="182880"/>
                </a:tc>
                <a:tc>
                  <a:txBody>
                    <a:bodyPr/>
                    <a:lstStyle/>
                    <a:p>
                      <a:r>
                        <a:rPr lang="de-DE" sz="5600">
                          <a:latin typeface="Gill Sans MT" panose="020B0502020104020203" pitchFamily="34" charset="0"/>
                        </a:rPr>
                        <a:t>176</a:t>
                      </a:r>
                    </a:p>
                  </a:txBody>
                  <a:tcPr marL="365760" marR="365760" marT="182880" marB="182880"/>
                </a:tc>
                <a:tc>
                  <a:txBody>
                    <a:bodyPr/>
                    <a:lstStyle/>
                    <a:p>
                      <a:r>
                        <a:rPr lang="de-DE" sz="5600">
                          <a:latin typeface="Gill Sans MT" panose="020B0502020104020203" pitchFamily="34" charset="0"/>
                        </a:rPr>
                        <a:t>DCAT-AP</a:t>
                      </a:r>
                    </a:p>
                  </a:txBody>
                  <a:tcPr marL="365760" marR="365760" marT="182880" marB="182880"/>
                </a:tc>
                <a:tc>
                  <a:txBody>
                    <a:bodyPr/>
                    <a:lstStyle/>
                    <a:p>
                      <a:pPr lvl="0">
                        <a:buNone/>
                      </a:pPr>
                      <a:r>
                        <a:rPr lang="de-DE" sz="5600">
                          <a:latin typeface="Gill Sans MT" panose="020B0502020104020203" pitchFamily="34" charset="0"/>
                        </a:rPr>
                        <a:t>123</a:t>
                      </a:r>
                      <a:endParaRPr lang="pt-PT" sz="5600">
                        <a:latin typeface="Gill Sans MT" panose="020B0502020104020203" pitchFamily="34" charset="0"/>
                      </a:endParaRPr>
                    </a:p>
                  </a:txBody>
                  <a:tcPr marL="365760" marR="365760" marT="182880" marB="182880"/>
                </a:tc>
                <a:tc>
                  <a:txBody>
                    <a:bodyPr/>
                    <a:lstStyle/>
                    <a:p>
                      <a:pPr marL="0" marR="0" lvl="0" indent="0" algn="l" defTabSz="914400">
                        <a:lnSpc>
                          <a:spcPct val="100000"/>
                        </a:lnSpc>
                        <a:spcBef>
                          <a:spcPts val="0"/>
                        </a:spcBef>
                        <a:spcAft>
                          <a:spcPts val="0"/>
                        </a:spcAft>
                        <a:buNone/>
                        <a:tabLst/>
                        <a:defRPr/>
                      </a:pPr>
                      <a:r>
                        <a:rPr lang="de-DE" sz="5600">
                          <a:latin typeface="Gill Sans MT" panose="020B0502020104020203" pitchFamily="34" charset="0"/>
                        </a:rPr>
                        <a:t>testing</a:t>
                      </a:r>
                      <a:endParaRPr lang="de-DE" sz="5600" err="1">
                        <a:latin typeface="Gill Sans MT" panose="020B0502020104020203" pitchFamily="34" charset="0"/>
                      </a:endParaRPr>
                    </a:p>
                  </a:txBody>
                  <a:tcPr marL="365760" marR="365760" marT="182880" marB="182880"/>
                </a:tc>
                <a:extLst>
                  <a:ext uri="{0D108BD9-81ED-4DB2-BD59-A6C34878D82A}">
                    <a16:rowId xmlns:a16="http://schemas.microsoft.com/office/drawing/2014/main" val="278007902"/>
                  </a:ext>
                </a:extLst>
              </a:tr>
              <a:tr h="0">
                <a:tc>
                  <a:txBody>
                    <a:bodyPr/>
                    <a:lstStyle/>
                    <a:p>
                      <a:r>
                        <a:rPr lang="de-DE" sz="5600">
                          <a:latin typeface="Gill Sans MT" panose="020B0502020104020203" pitchFamily="34" charset="0"/>
                        </a:rPr>
                        <a:t>data.nap.gov.gr</a:t>
                      </a:r>
                    </a:p>
                  </a:txBody>
                  <a:tcPr marL="365760" marR="365760" marT="182880" marB="182880"/>
                </a:tc>
                <a:tc>
                  <a:txBody>
                    <a:bodyPr/>
                    <a:lstStyle/>
                    <a:p>
                      <a:r>
                        <a:rPr lang="de-DE" sz="5600">
                          <a:latin typeface="Gill Sans MT" panose="020B0502020104020203" pitchFamily="34" charset="0"/>
                        </a:rPr>
                        <a:t>34</a:t>
                      </a:r>
                    </a:p>
                  </a:txBody>
                  <a:tcPr marL="365760" marR="365760" marT="182880" marB="1828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5600">
                          <a:latin typeface="Gill Sans MT" panose="020B0502020104020203" pitchFamily="34" charset="0"/>
                        </a:rPr>
                        <a:t>DCAT-AP</a:t>
                      </a:r>
                    </a:p>
                    <a:p>
                      <a:endParaRPr lang="de-DE" sz="5600">
                        <a:latin typeface="Gill Sans MT" panose="020B0502020104020203" pitchFamily="34" charset="0"/>
                      </a:endParaRPr>
                    </a:p>
                  </a:txBody>
                  <a:tcPr marL="365760" marR="365760" marT="182880" marB="182880"/>
                </a:tc>
                <a:tc>
                  <a:txBody>
                    <a:bodyPr/>
                    <a:lstStyle/>
                    <a:p>
                      <a:pPr lvl="0">
                        <a:buNone/>
                      </a:pPr>
                      <a:r>
                        <a:rPr lang="de-DE" sz="5600">
                          <a:latin typeface="Gill Sans MT" panose="020B0502020104020203" pitchFamily="34" charset="0"/>
                        </a:rPr>
                        <a:t>47</a:t>
                      </a:r>
                      <a:endParaRPr lang="pt-PT" sz="5600">
                        <a:latin typeface="Gill Sans MT" panose="020B0502020104020203" pitchFamily="34" charset="0"/>
                      </a:endParaRPr>
                    </a:p>
                  </a:txBody>
                  <a:tcPr marL="365760" marR="365760" marT="182880" marB="182880"/>
                </a:tc>
                <a:tc>
                  <a:txBody>
                    <a:bodyPr/>
                    <a:lstStyle/>
                    <a:p>
                      <a:pPr lvl="0">
                        <a:buNone/>
                      </a:pPr>
                      <a:r>
                        <a:rPr lang="de-DE" sz="5600">
                          <a:latin typeface="Gill Sans MT" panose="020B0502020104020203" pitchFamily="34" charset="0"/>
                        </a:rPr>
                        <a:t>-</a:t>
                      </a:r>
                    </a:p>
                  </a:txBody>
                  <a:tcPr marL="365760" marR="365760" marT="182880" marB="182880"/>
                </a:tc>
                <a:extLst>
                  <a:ext uri="{0D108BD9-81ED-4DB2-BD59-A6C34878D82A}">
                    <a16:rowId xmlns:a16="http://schemas.microsoft.com/office/drawing/2014/main" val="3725006066"/>
                  </a:ext>
                </a:extLst>
              </a:tr>
              <a:tr h="0">
                <a:tc>
                  <a:txBody>
                    <a:bodyPr/>
                    <a:lstStyle/>
                    <a:p>
                      <a:r>
                        <a:rPr lang="de-DE" sz="5600">
                          <a:latin typeface="Gill Sans MT" panose="020B0502020104020203" pitchFamily="34" charset="0"/>
                        </a:rPr>
                        <a:t>mobilithek.info</a:t>
                      </a:r>
                    </a:p>
                  </a:txBody>
                  <a:tcPr marL="365760" marR="365760" marT="182880" marB="182880"/>
                </a:tc>
                <a:tc>
                  <a:txBody>
                    <a:bodyPr/>
                    <a:lstStyle/>
                    <a:p>
                      <a:r>
                        <a:rPr lang="de-DE" sz="5600">
                          <a:latin typeface="Gill Sans MT" panose="020B0502020104020203" pitchFamily="34" charset="0"/>
                        </a:rPr>
                        <a:t>&gt; 7000</a:t>
                      </a:r>
                    </a:p>
                  </a:txBody>
                  <a:tcPr marL="365760" marR="365760" marT="182880" marB="182880"/>
                </a:tc>
                <a:tc>
                  <a:txBody>
                    <a:bodyPr/>
                    <a:lstStyle/>
                    <a:p>
                      <a:pPr marL="0" marR="0" lvl="0" indent="0" algn="l" rtl="0" eaLnBrk="1" fontAlgn="auto" latinLnBrk="0" hangingPunct="1">
                        <a:lnSpc>
                          <a:spcPct val="100000"/>
                        </a:lnSpc>
                        <a:spcBef>
                          <a:spcPts val="0"/>
                        </a:spcBef>
                        <a:spcAft>
                          <a:spcPts val="0"/>
                        </a:spcAft>
                        <a:buClrTx/>
                        <a:buSzTx/>
                        <a:buFontTx/>
                        <a:buNone/>
                      </a:pPr>
                      <a:r>
                        <a:rPr lang="de-DE" sz="5600" err="1">
                          <a:latin typeface="Gill Sans MT" panose="020B0502020104020203" pitchFamily="34" charset="0"/>
                        </a:rPr>
                        <a:t>Proprietary</a:t>
                      </a:r>
                      <a:r>
                        <a:rPr lang="de-DE" sz="5600">
                          <a:latin typeface="Gill Sans MT" panose="020B0502020104020203" pitchFamily="34" charset="0"/>
                        </a:rPr>
                        <a:t> RDF </a:t>
                      </a:r>
                      <a:r>
                        <a:rPr lang="de-DE" sz="5600" err="1">
                          <a:latin typeface="Gill Sans MT" panose="020B0502020104020203" pitchFamily="34" charset="0"/>
                        </a:rPr>
                        <a:t>model</a:t>
                      </a:r>
                      <a:r>
                        <a:rPr lang="de-DE" sz="5600">
                          <a:latin typeface="Gill Sans MT" panose="020B0502020104020203" pitchFamily="34" charset="0"/>
                        </a:rPr>
                        <a:t>, </a:t>
                      </a:r>
                      <a:r>
                        <a:rPr lang="de-DE" sz="5600" err="1">
                          <a:latin typeface="Gill Sans MT" panose="020B0502020104020203" pitchFamily="34" charset="0"/>
                        </a:rPr>
                        <a:t>compatible</a:t>
                      </a:r>
                      <a:r>
                        <a:rPr lang="de-DE" sz="5600">
                          <a:latin typeface="Gill Sans MT" panose="020B0502020104020203" pitchFamily="34" charset="0"/>
                        </a:rPr>
                        <a:t> </a:t>
                      </a:r>
                      <a:r>
                        <a:rPr lang="de-DE" sz="5600" err="1">
                          <a:latin typeface="Gill Sans MT" panose="020B0502020104020203" pitchFamily="34" charset="0"/>
                        </a:rPr>
                        <a:t>with</a:t>
                      </a:r>
                      <a:r>
                        <a:rPr lang="de-DE" sz="5600">
                          <a:latin typeface="Gill Sans MT" panose="020B0502020104020203" pitchFamily="34" charset="0"/>
                        </a:rPr>
                        <a:t> IDS and DCAT-AP + </a:t>
                      </a:r>
                      <a:r>
                        <a:rPr lang="de-DE" sz="5600" err="1">
                          <a:latin typeface="Gill Sans MT" panose="020B0502020104020203" pitchFamily="34" charset="0"/>
                        </a:rPr>
                        <a:t>extensions</a:t>
                      </a:r>
                      <a:r>
                        <a:rPr lang="de-DE" sz="5600">
                          <a:latin typeface="Gill Sans MT" panose="020B0502020104020203" pitchFamily="34" charset="0"/>
                        </a:rPr>
                        <a:t> („</a:t>
                      </a:r>
                      <a:r>
                        <a:rPr lang="de-DE" sz="5600" err="1">
                          <a:latin typeface="Gill Sans MT" panose="020B0502020104020203" pitchFamily="34" charset="0"/>
                        </a:rPr>
                        <a:t>mdp</a:t>
                      </a:r>
                      <a:r>
                        <a:rPr lang="de-DE" sz="5600">
                          <a:latin typeface="Gill Sans MT" panose="020B0502020104020203" pitchFamily="34" charset="0"/>
                        </a:rPr>
                        <a:t>: …“) </a:t>
                      </a:r>
                    </a:p>
                  </a:txBody>
                  <a:tcPr marL="365760" marR="365760" marT="182880" marB="182880"/>
                </a:tc>
                <a:tc>
                  <a:txBody>
                    <a:bodyPr/>
                    <a:lstStyle/>
                    <a:p>
                      <a:pPr lvl="0">
                        <a:buNone/>
                      </a:pPr>
                      <a:r>
                        <a:rPr lang="de-DE" sz="5600">
                          <a:latin typeface="Gill Sans MT" panose="020B0502020104020203" pitchFamily="34" charset="0"/>
                        </a:rPr>
                        <a:t>&gt; 9000</a:t>
                      </a:r>
                      <a:endParaRPr lang="pt-PT" sz="5600">
                        <a:latin typeface="Gill Sans MT" panose="020B0502020104020203" pitchFamily="34" charset="0"/>
                      </a:endParaRPr>
                    </a:p>
                  </a:txBody>
                  <a:tcPr marL="365760" marR="365760" marT="182880" marB="182880"/>
                </a:tc>
                <a:tc>
                  <a:txBody>
                    <a:bodyPr/>
                    <a:lstStyle/>
                    <a:p>
                      <a:pPr lvl="0">
                        <a:buNone/>
                      </a:pPr>
                      <a:r>
                        <a:rPr lang="de-DE" sz="5600" err="1">
                          <a:latin typeface="Gill Sans MT" panose="020B0502020104020203" pitchFamily="34" charset="0"/>
                        </a:rPr>
                        <a:t>testing</a:t>
                      </a:r>
                      <a:endParaRPr lang="pt-PT" sz="5600">
                        <a:latin typeface="Gill Sans MT" panose="020B0502020104020203" pitchFamily="34" charset="0"/>
                      </a:endParaRPr>
                    </a:p>
                  </a:txBody>
                  <a:tcPr marL="365760" marR="365760" marT="182880" marB="182880"/>
                </a:tc>
                <a:extLst>
                  <a:ext uri="{0D108BD9-81ED-4DB2-BD59-A6C34878D82A}">
                    <a16:rowId xmlns:a16="http://schemas.microsoft.com/office/drawing/2014/main" val="3235754402"/>
                  </a:ext>
                </a:extLst>
              </a:tr>
              <a:tr h="0">
                <a:tc>
                  <a:txBody>
                    <a:bodyPr/>
                    <a:lstStyle/>
                    <a:p>
                      <a:r>
                        <a:rPr lang="de-DE" sz="5600">
                          <a:latin typeface="Gill Sans MT" panose="020B0502020104020203" pitchFamily="34" charset="0"/>
                        </a:rPr>
                        <a:t>mobilitydata.gv.at</a:t>
                      </a:r>
                    </a:p>
                  </a:txBody>
                  <a:tcPr marL="365760" marR="365760" marT="182880" marB="182880"/>
                </a:tc>
                <a:tc>
                  <a:txBody>
                    <a:bodyPr/>
                    <a:lstStyle/>
                    <a:p>
                      <a:pPr lvl="0">
                        <a:buNone/>
                      </a:pPr>
                      <a:r>
                        <a:rPr lang="de-DE" sz="5600">
                          <a:latin typeface="Gill Sans MT" panose="020B0502020104020203" pitchFamily="34" charset="0"/>
                        </a:rPr>
                        <a:t>40</a:t>
                      </a:r>
                    </a:p>
                  </a:txBody>
                  <a:tcPr marL="365760" marR="365760" marT="182880" marB="18288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DE" sz="5600" err="1">
                          <a:latin typeface="Gill Sans MT" panose="020B0502020104020203" pitchFamily="34" charset="0"/>
                        </a:rPr>
                        <a:t>Proprietary</a:t>
                      </a:r>
                      <a:r>
                        <a:rPr lang="de-DE" sz="5600">
                          <a:latin typeface="Gill Sans MT" panose="020B0502020104020203" pitchFamily="34" charset="0"/>
                        </a:rPr>
                        <a:t> XML </a:t>
                      </a:r>
                      <a:r>
                        <a:rPr lang="de-DE" sz="5600" err="1">
                          <a:latin typeface="Gill Sans MT" panose="020B0502020104020203" pitchFamily="34" charset="0"/>
                        </a:rPr>
                        <a:t>model</a:t>
                      </a:r>
                      <a:endParaRPr lang="de-DE" sz="5600">
                        <a:latin typeface="Gill Sans MT" panose="020B0502020104020203" pitchFamily="34" charset="0"/>
                      </a:endParaRPr>
                    </a:p>
                  </a:txBody>
                  <a:tcPr marL="365760" marR="365760" marT="182880" marB="182880"/>
                </a:tc>
                <a:tc>
                  <a:txBody>
                    <a:bodyPr/>
                    <a:lstStyle/>
                    <a:p>
                      <a:pPr lvl="0">
                        <a:buNone/>
                      </a:pPr>
                      <a:r>
                        <a:rPr lang="de-DE" sz="5600">
                          <a:latin typeface="Gill Sans MT" panose="020B0502020104020203" pitchFamily="34" charset="0"/>
                        </a:rPr>
                        <a:t>47</a:t>
                      </a:r>
                      <a:endParaRPr lang="pt-PT" sz="5600">
                        <a:latin typeface="Gill Sans MT" panose="020B0502020104020203" pitchFamily="34" charset="0"/>
                      </a:endParaRPr>
                    </a:p>
                  </a:txBody>
                  <a:tcPr marL="365760" marR="365760" marT="182880" marB="182880"/>
                </a:tc>
                <a:tc>
                  <a:txBody>
                    <a:bodyPr/>
                    <a:lstStyle/>
                    <a:p>
                      <a:pPr lvl="0">
                        <a:buNone/>
                      </a:pPr>
                      <a:r>
                        <a:rPr lang="de-DE" sz="5600" b="0" i="0" u="none" strike="noStrike" noProof="0">
                          <a:solidFill>
                            <a:srgbClr val="003399"/>
                          </a:solidFill>
                          <a:latin typeface="Gill Sans MT" panose="020B0502020104020203" pitchFamily="34" charset="0"/>
                        </a:rPr>
                        <a:t>preparation</a:t>
                      </a:r>
                      <a:endParaRPr lang="de-DE" sz="5600">
                        <a:latin typeface="Gill Sans MT" panose="020B0502020104020203" pitchFamily="34" charset="0"/>
                      </a:endParaRPr>
                    </a:p>
                  </a:txBody>
                  <a:tcPr marL="365760" marR="365760" marT="182880" marB="182880"/>
                </a:tc>
                <a:extLst>
                  <a:ext uri="{0D108BD9-81ED-4DB2-BD59-A6C34878D82A}">
                    <a16:rowId xmlns:a16="http://schemas.microsoft.com/office/drawing/2014/main" val="2876560579"/>
                  </a:ext>
                </a:extLst>
              </a:tr>
            </a:tbl>
          </a:graphicData>
        </a:graphic>
      </p:graphicFrame>
      <p:pic>
        <p:nvPicPr>
          <p:cNvPr id="4" name="Imagem 3" descr="Uma imagem com texto, captura de ecrã, número, Tipo de letra&#10;&#10;Descrição gerada automaticamente">
            <a:extLst>
              <a:ext uri="{FF2B5EF4-FFF2-40B4-BE49-F238E27FC236}">
                <a16:creationId xmlns:a16="http://schemas.microsoft.com/office/drawing/2014/main" id="{A8E6978E-50AB-9053-9EA6-6570B067B93B}"/>
              </a:ext>
            </a:extLst>
          </p:cNvPr>
          <p:cNvPicPr>
            <a:picLocks noChangeAspect="1"/>
          </p:cNvPicPr>
          <p:nvPr/>
        </p:nvPicPr>
        <p:blipFill>
          <a:blip r:embed="rId2"/>
          <a:stretch>
            <a:fillRect/>
          </a:stretch>
        </p:blipFill>
        <p:spPr>
          <a:xfrm>
            <a:off x="31042950" y="656492"/>
            <a:ext cx="15053536" cy="12192000"/>
          </a:xfrm>
          <a:prstGeom prst="rect">
            <a:avLst/>
          </a:prstGeom>
          <a:ln>
            <a:noFill/>
          </a:ln>
          <a:effectLst>
            <a:outerShdw blurRad="292100" dist="139700" dir="2700000" algn="tl" rotWithShape="0">
              <a:srgbClr val="333333">
                <a:alpha val="65000"/>
              </a:srgbClr>
            </a:outerShdw>
          </a:effectLst>
        </p:spPr>
      </p:pic>
      <p:sp>
        <p:nvSpPr>
          <p:cNvPr id="7" name="Retângulo: Cantos Arredondados 6">
            <a:extLst>
              <a:ext uri="{FF2B5EF4-FFF2-40B4-BE49-F238E27FC236}">
                <a16:creationId xmlns:a16="http://schemas.microsoft.com/office/drawing/2014/main" id="{D75F77EC-80C8-18FD-7CCB-EFE3F425A102}"/>
              </a:ext>
            </a:extLst>
          </p:cNvPr>
          <p:cNvSpPr/>
          <p:nvPr/>
        </p:nvSpPr>
        <p:spPr>
          <a:xfrm>
            <a:off x="32097242" y="6683726"/>
            <a:ext cx="13211904" cy="393894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sz="5600"/>
              <a:t>MORE INFO</a:t>
            </a:r>
          </a:p>
          <a:p>
            <a:pPr algn="ctr"/>
            <a:r>
              <a:rPr lang="pt-PT" sz="5600" u="sng">
                <a:hlinkClick r:id="rId3">
                  <a:extLst>
                    <a:ext uri="{A12FA001-AC4F-418D-AE19-62706E023703}">
                      <ahyp:hlinkClr xmlns:ahyp="http://schemas.microsoft.com/office/drawing/2018/hyperlinkcolor" val="tx"/>
                    </a:ext>
                  </a:extLst>
                </a:hlinkClick>
              </a:rPr>
              <a:t>GitHub - mobilityDCAT-AP/adopters: List of adopters of the mobilityDCAT-AP specification</a:t>
            </a:r>
            <a:endParaRPr lang="pt-PT" sz="5600" u="sng">
              <a:solidFill>
                <a:srgbClr val="000000"/>
              </a:solidFill>
              <a:latin typeface="Calibri"/>
              <a:ea typeface="Calibri"/>
              <a:cs typeface="Calibri"/>
            </a:endParaRPr>
          </a:p>
        </p:txBody>
      </p:sp>
      <p:sp>
        <p:nvSpPr>
          <p:cNvPr id="9" name="Title 1">
            <a:extLst>
              <a:ext uri="{FF2B5EF4-FFF2-40B4-BE49-F238E27FC236}">
                <a16:creationId xmlns:a16="http://schemas.microsoft.com/office/drawing/2014/main" id="{013815E7-7F50-C332-63B3-E20B53A1A823}"/>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da-DK"/>
              <a:t>Alternative Fuels Demonstrator</a:t>
            </a:r>
          </a:p>
        </p:txBody>
      </p:sp>
    </p:spTree>
    <p:extLst>
      <p:ext uri="{BB962C8B-B14F-4D97-AF65-F5344CB8AC3E}">
        <p14:creationId xmlns:p14="http://schemas.microsoft.com/office/powerpoint/2010/main" val="124347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m 6" descr="Uma imagem com texto, mapa, captura de ecrã, software&#10;&#10;Descrição gerada automaticamente">
            <a:extLst>
              <a:ext uri="{FF2B5EF4-FFF2-40B4-BE49-F238E27FC236}">
                <a16:creationId xmlns:a16="http://schemas.microsoft.com/office/drawing/2014/main" id="{19536A73-D855-6C6C-4137-401EA869EF25}"/>
              </a:ext>
            </a:extLst>
          </p:cNvPr>
          <p:cNvPicPr>
            <a:picLocks noChangeAspect="1"/>
          </p:cNvPicPr>
          <p:nvPr/>
        </p:nvPicPr>
        <p:blipFill>
          <a:blip r:embed="rId3"/>
          <a:stretch>
            <a:fillRect/>
          </a:stretch>
        </p:blipFill>
        <p:spPr>
          <a:xfrm>
            <a:off x="19056420" y="5505148"/>
            <a:ext cx="27851100" cy="15240000"/>
          </a:xfrm>
          <a:prstGeom prst="rect">
            <a:avLst/>
          </a:prstGeom>
          <a:ln>
            <a:noFill/>
          </a:ln>
          <a:effectLst>
            <a:outerShdw blurRad="292100" dist="139700" dir="2700000" algn="tl" rotWithShape="0">
              <a:srgbClr val="333333">
                <a:alpha val="65000"/>
              </a:srgbClr>
            </a:outerShdw>
          </a:effectLst>
        </p:spPr>
      </p:pic>
      <p:sp>
        <p:nvSpPr>
          <p:cNvPr id="6" name="Content Placeholder 2">
            <a:extLst>
              <a:ext uri="{FF2B5EF4-FFF2-40B4-BE49-F238E27FC236}">
                <a16:creationId xmlns:a16="http://schemas.microsoft.com/office/drawing/2014/main" id="{DBD2A16F-75AB-CEBF-1159-715193791CCD}"/>
              </a:ext>
            </a:extLst>
          </p:cNvPr>
          <p:cNvSpPr txBox="1">
            <a:spLocks/>
          </p:cNvSpPr>
          <p:nvPr/>
        </p:nvSpPr>
        <p:spPr>
          <a:xfrm>
            <a:off x="2047496" y="5942410"/>
            <a:ext cx="14337688" cy="18183478"/>
          </a:xfrm>
          <a:prstGeom prst="rect">
            <a:avLst/>
          </a:prstGeom>
        </p:spPr>
        <p:txBody>
          <a:bodyPr vert="horz" lIns="365760" tIns="182880" rIns="365760" bIns="182880" rtlCol="0" anchor="t">
            <a:normAutofit fontScale="40000" lnSpcReduction="20000"/>
          </a:bodyPr>
          <a:lstStyle>
            <a:lvl1pPr marL="432000" indent="-432000" algn="l" defTabSz="914400" rtl="0" eaLnBrk="1" latinLnBrk="0" hangingPunct="1">
              <a:lnSpc>
                <a:spcPct val="90000"/>
              </a:lnSpc>
              <a:spcBef>
                <a:spcPts val="1000"/>
              </a:spcBef>
              <a:buClr>
                <a:schemeClr val="bg2"/>
              </a:buClr>
              <a:buFont typeface="Calibri" panose="020F0502020204030204" pitchFamily="34" charset="0"/>
              <a:buChar char="●"/>
              <a:defRPr sz="3600" kern="1200">
                <a:solidFill>
                  <a:schemeClr val="tx1"/>
                </a:solidFill>
                <a:latin typeface="Gill Sans MT" panose="020B0502020104020203" pitchFamily="34" charset="0"/>
                <a:ea typeface="Malgun Gothic" panose="020B0503020000020004" pitchFamily="34" charset="-127"/>
                <a:cs typeface="+mn-cs"/>
              </a:defRPr>
            </a:lvl1pPr>
            <a:lvl2pPr marL="792000" indent="-432000" algn="l" defTabSz="914400" rtl="0" eaLnBrk="1" latinLnBrk="0" hangingPunct="1">
              <a:lnSpc>
                <a:spcPct val="90000"/>
              </a:lnSpc>
              <a:spcBef>
                <a:spcPts val="500"/>
              </a:spcBef>
              <a:buClr>
                <a:schemeClr val="bg2"/>
              </a:buClr>
              <a:buFont typeface="Calibri" panose="020F0502020204030204" pitchFamily="34" charset="0"/>
              <a:buChar char="●"/>
              <a:defRPr sz="2800" kern="1200">
                <a:solidFill>
                  <a:schemeClr val="tx1"/>
                </a:solidFill>
                <a:latin typeface="Gill Sans MT" panose="020B0502020104020203" pitchFamily="34" charset="0"/>
                <a:ea typeface="Malgun Gothic" panose="020B0503020000020004" pitchFamily="34" charset="-127"/>
                <a:cs typeface="+mn-cs"/>
              </a:defRPr>
            </a:lvl2pPr>
            <a:lvl3pPr marL="1080000" indent="-432000" algn="l" defTabSz="914400" rtl="0" eaLnBrk="1" latinLnBrk="0" hangingPunct="1">
              <a:lnSpc>
                <a:spcPct val="90000"/>
              </a:lnSpc>
              <a:spcBef>
                <a:spcPts val="500"/>
              </a:spcBef>
              <a:buClr>
                <a:schemeClr val="bg2"/>
              </a:buClr>
              <a:buFont typeface="Calibri" panose="020F0502020204030204" pitchFamily="34" charset="0"/>
              <a:buChar char="●"/>
              <a:defRPr sz="2400" kern="1200">
                <a:solidFill>
                  <a:schemeClr val="tx1"/>
                </a:solidFill>
                <a:latin typeface="Gill Sans MT" panose="020B0502020104020203" pitchFamily="34" charset="0"/>
                <a:ea typeface="Malgun Gothic" panose="020B0503020000020004" pitchFamily="34" charset="-127"/>
                <a:cs typeface="+mn-cs"/>
              </a:defRPr>
            </a:lvl3pPr>
            <a:lvl4pPr marL="144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4pPr>
            <a:lvl5pPr marL="1800000" indent="-432000" algn="l" defTabSz="914400" rtl="0" eaLnBrk="1" latinLnBrk="0" hangingPunct="1">
              <a:lnSpc>
                <a:spcPct val="90000"/>
              </a:lnSpc>
              <a:spcBef>
                <a:spcPts val="500"/>
              </a:spcBef>
              <a:buClr>
                <a:schemeClr val="bg2"/>
              </a:buClr>
              <a:buFont typeface="Calibri" panose="020F0502020204030204" pitchFamily="34" charset="0"/>
              <a:buChar char="●"/>
              <a:defRPr sz="2000" kern="1200">
                <a:solidFill>
                  <a:schemeClr val="tx1"/>
                </a:solidFill>
                <a:latin typeface="Gill Sans MT" panose="020B0502020104020203" pitchFamily="34" charset="0"/>
                <a:ea typeface="Malgun Gothic" panose="020B0503020000020004" pitchFamily="34" charset="-127"/>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27200" indent="-1727200">
              <a:spcAft>
                <a:spcPts val="600"/>
              </a:spcAft>
            </a:pPr>
            <a:endParaRPr lang="en-GB" sz="18800">
              <a:latin typeface="Gill Sans MT"/>
              <a:ea typeface="Malgun Gothic"/>
            </a:endParaRPr>
          </a:p>
          <a:p>
            <a:pPr marL="1727200" indent="-1727200">
              <a:spcAft>
                <a:spcPts val="600"/>
              </a:spcAft>
            </a:pPr>
            <a:r>
              <a:rPr lang="en-GB" sz="18800">
                <a:latin typeface="Gill Sans MT"/>
                <a:ea typeface="Malgun Gothic"/>
              </a:rPr>
              <a:t>Challenging to extract datasets - data must be freely available to be extracted</a:t>
            </a:r>
          </a:p>
          <a:p>
            <a:pPr marL="1727200" indent="-1727200">
              <a:spcAft>
                <a:spcPts val="600"/>
              </a:spcAft>
            </a:pPr>
            <a:r>
              <a:rPr lang="en-GB" sz="18800">
                <a:latin typeface="Gill Sans MT"/>
                <a:ea typeface="Malgun Gothic"/>
              </a:rPr>
              <a:t>Data described in Local languages</a:t>
            </a:r>
          </a:p>
          <a:p>
            <a:pPr marL="1727200" indent="-1727200">
              <a:spcAft>
                <a:spcPts val="600"/>
              </a:spcAft>
            </a:pPr>
            <a:r>
              <a:rPr lang="en-GB" sz="18800">
                <a:latin typeface="Gill Sans MT"/>
                <a:ea typeface="Malgun Gothic"/>
              </a:rPr>
              <a:t>Duplicate data Across countries </a:t>
            </a:r>
            <a:endParaRPr lang="en-GB" sz="18800">
              <a:ea typeface="Malgun Gothic"/>
            </a:endParaRPr>
          </a:p>
          <a:p>
            <a:pPr marL="3167380" lvl="1" indent="-1727200">
              <a:spcAft>
                <a:spcPts val="600"/>
              </a:spcAft>
              <a:buFont typeface="Courier New" panose="020F0502020204030204" pitchFamily="34" charset="0"/>
              <a:buChar char="o"/>
            </a:pPr>
            <a:r>
              <a:rPr lang="en-GB" sz="15600">
                <a:latin typeface="Gill Sans MT"/>
                <a:ea typeface="Malgun Gothic"/>
              </a:rPr>
              <a:t>Comparison of sources as identifier (e.g. H2 Mobility)</a:t>
            </a:r>
            <a:endParaRPr lang="en-GB" sz="11200">
              <a:latin typeface="Gill Sans MT"/>
            </a:endParaRPr>
          </a:p>
          <a:p>
            <a:pPr marL="3167380" lvl="1" indent="-1727200">
              <a:spcAft>
                <a:spcPts val="600"/>
              </a:spcAft>
              <a:buFont typeface="Courier New" panose="020F0502020204030204" pitchFamily="34" charset="0"/>
              <a:buChar char="o"/>
            </a:pPr>
            <a:r>
              <a:rPr lang="en-GB" sz="15600">
                <a:latin typeface="Gill Sans MT"/>
                <a:ea typeface="Malgun Gothic"/>
              </a:rPr>
              <a:t>Comparison of type of data, format</a:t>
            </a:r>
            <a:endParaRPr lang="en-GB" sz="15600">
              <a:latin typeface="Gill Sans MT"/>
            </a:endParaRPr>
          </a:p>
          <a:p>
            <a:pPr marL="4318000" lvl="2" indent="-1727200">
              <a:spcAft>
                <a:spcPts val="600"/>
              </a:spcAft>
              <a:buFont typeface="Wingdings" panose="020F0502020204030204" pitchFamily="34" charset="0"/>
              <a:buChar char="§"/>
            </a:pPr>
            <a:r>
              <a:rPr lang="en-GB" sz="14000">
                <a:latin typeface="Gill Sans MT"/>
                <a:ea typeface="Malgun Gothic"/>
              </a:rPr>
              <a:t>IF metadata is harmonized duplicates will be easier to identify</a:t>
            </a:r>
          </a:p>
          <a:p>
            <a:pPr marL="1727200" indent="-1727200">
              <a:spcAft>
                <a:spcPts val="600"/>
              </a:spcAft>
            </a:pPr>
            <a:r>
              <a:rPr lang="en-GB" sz="16800">
                <a:latin typeface="Gill Sans MT"/>
                <a:ea typeface="Malgun Gothic"/>
              </a:rPr>
              <a:t>EV charging points data has a higher availability compared to hydrogen </a:t>
            </a:r>
            <a:r>
              <a:rPr lang="en-GB" sz="17200">
                <a:latin typeface="Gill Sans MT"/>
                <a:ea typeface="Malgun Gothic"/>
              </a:rPr>
              <a:t>and other AF</a:t>
            </a:r>
            <a:r>
              <a:rPr lang="en-GB" sz="16800">
                <a:latin typeface="Gill Sans MT"/>
                <a:ea typeface="Malgun Gothic"/>
              </a:rPr>
              <a:t> fuelling infrastructure.</a:t>
            </a:r>
          </a:p>
        </p:txBody>
      </p:sp>
      <p:pic>
        <p:nvPicPr>
          <p:cNvPr id="5" name="Marcador de Posição de Conteúdo 3" descr="Uma imagem com texto, captura de ecrã, número, Paralelo&#10;&#10;Descrição gerada automaticamente">
            <a:extLst>
              <a:ext uri="{FF2B5EF4-FFF2-40B4-BE49-F238E27FC236}">
                <a16:creationId xmlns:a16="http://schemas.microsoft.com/office/drawing/2014/main" id="{A7E0730C-B78F-ECDE-A5BD-F4BFC14EEC5A}"/>
              </a:ext>
            </a:extLst>
          </p:cNvPr>
          <p:cNvPicPr>
            <a:picLocks noChangeAspect="1"/>
          </p:cNvPicPr>
          <p:nvPr/>
        </p:nvPicPr>
        <p:blipFill>
          <a:blip r:embed="rId4"/>
          <a:stretch>
            <a:fillRect/>
          </a:stretch>
        </p:blipFill>
        <p:spPr>
          <a:xfrm>
            <a:off x="18299588" y="14375502"/>
            <a:ext cx="29376132" cy="8498940"/>
          </a:xfrm>
          <a:prstGeom prst="rect">
            <a:avLst/>
          </a:prstGeom>
          <a:ln>
            <a:noFill/>
          </a:ln>
          <a:effectLst>
            <a:outerShdw blurRad="292100" dist="139700" dir="2700000" algn="tl" rotWithShape="0">
              <a:srgbClr val="333333">
                <a:alpha val="65000"/>
              </a:srgbClr>
            </a:outerShdw>
          </a:effectLst>
        </p:spPr>
      </p:pic>
      <p:sp>
        <p:nvSpPr>
          <p:cNvPr id="8" name="CaixaDeTexto 7">
            <a:extLst>
              <a:ext uri="{FF2B5EF4-FFF2-40B4-BE49-F238E27FC236}">
                <a16:creationId xmlns:a16="http://schemas.microsoft.com/office/drawing/2014/main" id="{BF9316D4-D1BA-64EE-DB50-B61789C1D1EF}"/>
              </a:ext>
            </a:extLst>
          </p:cNvPr>
          <p:cNvSpPr txBox="1"/>
          <p:nvPr/>
        </p:nvSpPr>
        <p:spPr>
          <a:xfrm>
            <a:off x="7346474" y="24069040"/>
            <a:ext cx="34188400" cy="2831544"/>
          </a:xfrm>
          <a:prstGeom prst="rect">
            <a:avLst/>
          </a:prstGeom>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365760" tIns="182880" rIns="365760" bIns="182880" numCol="1" spcCol="0" rtlCol="0" fromWordArt="0" anchor="t" anchorCtr="0" forceAA="0" compatLnSpc="1">
            <a:prstTxWarp prst="textNoShape">
              <a:avLst/>
            </a:prstTxWarp>
            <a:spAutoFit/>
          </a:bodyPr>
          <a:lstStyle/>
          <a:p>
            <a:r>
              <a:rPr lang="pt-PT" sz="8000" err="1">
                <a:ea typeface="+mn-lt"/>
                <a:cs typeface="+mn-lt"/>
              </a:rPr>
              <a:t>mobilitydcatap:mobilityTheme</a:t>
            </a:r>
            <a:r>
              <a:rPr lang="pt-PT" sz="8000">
                <a:ea typeface="+mn-lt"/>
                <a:cs typeface="+mn-lt"/>
              </a:rPr>
              <a:t> </a:t>
            </a:r>
            <a:r>
              <a:rPr lang="pt-PT" sz="8000" err="1">
                <a:ea typeface="+mn-lt"/>
                <a:cs typeface="+mn-lt"/>
              </a:rPr>
              <a:t>used</a:t>
            </a:r>
            <a:r>
              <a:rPr lang="pt-PT" sz="8000">
                <a:ea typeface="+mn-lt"/>
                <a:cs typeface="+mn-lt"/>
              </a:rPr>
              <a:t> in DK NAP </a:t>
            </a:r>
            <a:r>
              <a:rPr lang="pt-PT" sz="8000" err="1">
                <a:ea typeface="+mn-lt"/>
                <a:cs typeface="+mn-lt"/>
              </a:rPr>
              <a:t>made</a:t>
            </a:r>
            <a:r>
              <a:rPr lang="pt-PT" sz="8000">
                <a:ea typeface="+mn-lt"/>
                <a:cs typeface="+mn-lt"/>
              </a:rPr>
              <a:t> </a:t>
            </a:r>
            <a:r>
              <a:rPr lang="pt-PT" sz="8000" err="1">
                <a:ea typeface="+mn-lt"/>
                <a:cs typeface="+mn-lt"/>
              </a:rPr>
              <a:t>it</a:t>
            </a:r>
            <a:r>
              <a:rPr lang="pt-PT" sz="8000">
                <a:ea typeface="+mn-lt"/>
                <a:cs typeface="+mn-lt"/>
              </a:rPr>
              <a:t> </a:t>
            </a:r>
            <a:r>
              <a:rPr lang="pt-PT" sz="8000" err="1">
                <a:ea typeface="+mn-lt"/>
                <a:cs typeface="+mn-lt"/>
              </a:rPr>
              <a:t>easier</a:t>
            </a:r>
            <a:r>
              <a:rPr lang="pt-PT" sz="8000">
                <a:ea typeface="+mn-lt"/>
                <a:cs typeface="+mn-lt"/>
              </a:rPr>
              <a:t> to </a:t>
            </a:r>
            <a:r>
              <a:rPr lang="pt-PT" sz="8000" err="1">
                <a:ea typeface="+mn-lt"/>
                <a:cs typeface="+mn-lt"/>
              </a:rPr>
              <a:t>identify</a:t>
            </a:r>
            <a:r>
              <a:rPr lang="pt-PT" sz="8000">
                <a:ea typeface="+mn-lt"/>
                <a:cs typeface="+mn-lt"/>
              </a:rPr>
              <a:t> </a:t>
            </a:r>
            <a:r>
              <a:rPr lang="pt-PT" sz="8000" err="1">
                <a:ea typeface="+mn-lt"/>
                <a:cs typeface="+mn-lt"/>
              </a:rPr>
              <a:t>the</a:t>
            </a:r>
            <a:r>
              <a:rPr lang="pt-PT" sz="8000">
                <a:ea typeface="+mn-lt"/>
                <a:cs typeface="+mn-lt"/>
              </a:rPr>
              <a:t> </a:t>
            </a:r>
            <a:r>
              <a:rPr lang="pt-PT" sz="8000" err="1">
                <a:ea typeface="+mn-lt"/>
                <a:cs typeface="+mn-lt"/>
              </a:rPr>
              <a:t>existence</a:t>
            </a:r>
            <a:r>
              <a:rPr lang="pt-PT" sz="8000">
                <a:ea typeface="+mn-lt"/>
                <a:cs typeface="+mn-lt"/>
              </a:rPr>
              <a:t>/</a:t>
            </a:r>
            <a:r>
              <a:rPr lang="pt-PT" sz="8000" err="1">
                <a:ea typeface="+mn-lt"/>
                <a:cs typeface="+mn-lt"/>
              </a:rPr>
              <a:t>availability</a:t>
            </a:r>
            <a:r>
              <a:rPr lang="pt-PT" sz="8000">
                <a:ea typeface="+mn-lt"/>
                <a:cs typeface="+mn-lt"/>
              </a:rPr>
              <a:t> </a:t>
            </a:r>
            <a:r>
              <a:rPr lang="pt-PT" sz="8000" err="1">
                <a:ea typeface="+mn-lt"/>
                <a:cs typeface="+mn-lt"/>
              </a:rPr>
              <a:t>of</a:t>
            </a:r>
            <a:r>
              <a:rPr lang="pt-PT" sz="8000">
                <a:ea typeface="+mn-lt"/>
                <a:cs typeface="+mn-lt"/>
              </a:rPr>
              <a:t> AF data!</a:t>
            </a:r>
            <a:endParaRPr lang="pt-PT" sz="8000"/>
          </a:p>
        </p:txBody>
      </p:sp>
      <p:sp>
        <p:nvSpPr>
          <p:cNvPr id="10" name="Title 1">
            <a:extLst>
              <a:ext uri="{FF2B5EF4-FFF2-40B4-BE49-F238E27FC236}">
                <a16:creationId xmlns:a16="http://schemas.microsoft.com/office/drawing/2014/main" id="{AFBB204F-3F1B-6F4A-B8DF-3E8945EE8A4E}"/>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
        <p:nvSpPr>
          <p:cNvPr id="13" name="Content Placeholder 2">
            <a:extLst>
              <a:ext uri="{FF2B5EF4-FFF2-40B4-BE49-F238E27FC236}">
                <a16:creationId xmlns:a16="http://schemas.microsoft.com/office/drawing/2014/main" id="{AB1C5661-E8F0-CCAF-4EC4-08D5576BEA7C}"/>
              </a:ext>
            </a:extLst>
          </p:cNvPr>
          <p:cNvSpPr txBox="1">
            <a:spLocks/>
          </p:cNvSpPr>
          <p:nvPr/>
        </p:nvSpPr>
        <p:spPr>
          <a:xfrm>
            <a:off x="3352800" y="3619500"/>
            <a:ext cx="42040175" cy="20777200"/>
          </a:xfrm>
          <a:prstGeom prst="rect">
            <a:avLst/>
          </a:prstGeom>
        </p:spPr>
        <p:txBody>
          <a:bodyPr vert="horz" lIns="365760" tIns="182880" rIns="365760" bIns="182880" rtlCol="0" anchor="t">
            <a:normAutofit/>
          </a:bodyPr>
          <a:lst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a:lstStyle>
          <a:p>
            <a:pPr marL="1727200" indent="-1727200"/>
            <a:r>
              <a:rPr lang="en-GB">
                <a:latin typeface="Gill Sans MT"/>
                <a:ea typeface="Malgun Gothic"/>
              </a:rPr>
              <a:t>4. Challenges and Lessons Learnt</a:t>
            </a:r>
          </a:p>
          <a:p>
            <a:pPr marL="1727200" indent="-1727200"/>
            <a:endParaRPr lang="en-GB">
              <a:latin typeface="Gill Sans MT"/>
              <a:ea typeface="Malgun Gothic"/>
            </a:endParaRPr>
          </a:p>
        </p:txBody>
      </p:sp>
      <p:pic>
        <p:nvPicPr>
          <p:cNvPr id="4" name="Marcador de Posição de Conteúdo 3" descr="Uma imagem com texto, captura de ecrã, diagrama, mapa&#10;&#10;Descrição gerada automaticamente">
            <a:extLst>
              <a:ext uri="{FF2B5EF4-FFF2-40B4-BE49-F238E27FC236}">
                <a16:creationId xmlns:a16="http://schemas.microsoft.com/office/drawing/2014/main" id="{F8EB5F05-9D2B-5CD4-DD4A-C5688D900F56}"/>
              </a:ext>
            </a:extLst>
          </p:cNvPr>
          <p:cNvPicPr>
            <a:picLocks noGrp="1" noChangeAspect="1"/>
          </p:cNvPicPr>
          <p:nvPr>
            <p:ph sz="quarter" idx="13"/>
          </p:nvPr>
        </p:nvPicPr>
        <p:blipFill>
          <a:blip r:embed="rId5"/>
          <a:stretch>
            <a:fillRect/>
          </a:stretch>
        </p:blipFill>
        <p:spPr>
          <a:xfrm>
            <a:off x="15227611" y="10451527"/>
            <a:ext cx="18290553" cy="821169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1756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6B2D11E7-8033-4BE2-938C-9CCE2E556699}"/>
              </a:ext>
            </a:extLst>
          </p:cNvPr>
          <p:cNvSpPr>
            <a:spLocks noGrp="1"/>
          </p:cNvSpPr>
          <p:nvPr>
            <p:ph sz="quarter" idx="13"/>
          </p:nvPr>
        </p:nvSpPr>
        <p:spPr>
          <a:xfrm>
            <a:off x="3924300" y="7267698"/>
            <a:ext cx="42040175" cy="19678650"/>
          </a:xfrm>
        </p:spPr>
        <p:txBody>
          <a:bodyPr vert="horz" lIns="365760" tIns="182880" rIns="365760" bIns="182880" rtlCol="0" anchor="t">
            <a:noAutofit/>
          </a:bodyPr>
          <a:lstStyle/>
          <a:p>
            <a:pPr marL="0" indent="0">
              <a:buNone/>
            </a:pPr>
            <a:r>
              <a:rPr lang="en-US" sz="5400">
                <a:latin typeface="Gill Sans MT" panose="020B0502020104020203" pitchFamily="34" charset="0"/>
                <a:ea typeface="Malgun Gothic"/>
              </a:rPr>
              <a:t>Challenges faced in making AF data available</a:t>
            </a:r>
          </a:p>
          <a:p>
            <a:pPr marL="1727200" indent="-1727200"/>
            <a:r>
              <a:rPr lang="en-US" sz="5400" b="0">
                <a:latin typeface="Gill Sans MT" panose="020B0502020104020203" pitchFamily="34" charset="0"/>
                <a:ea typeface="Malgun Gothic"/>
              </a:rPr>
              <a:t>AF data availability depends on the provision by the CPOs</a:t>
            </a:r>
          </a:p>
          <a:p>
            <a:pPr marL="1727200" indent="-1727200"/>
            <a:r>
              <a:rPr lang="en-US" sz="5400" b="0">
                <a:latin typeface="Gill Sans MT" panose="020B0502020104020203" pitchFamily="34" charset="0"/>
                <a:ea typeface="Malgun Gothic"/>
              </a:rPr>
              <a:t>MS mandated CPOs to provide AF data through their NAPs</a:t>
            </a:r>
          </a:p>
          <a:p>
            <a:pPr marL="1727200" indent="-1727200"/>
            <a:r>
              <a:rPr lang="en-US" sz="5400" b="0">
                <a:latin typeface="Gill Sans MT" panose="020B0502020104020203" pitchFamily="34" charset="0"/>
                <a:ea typeface="Malgun Gothic"/>
              </a:rPr>
              <a:t>Different NAP Architectures and other issues prevent CPOs from adding such data</a:t>
            </a:r>
          </a:p>
          <a:p>
            <a:pPr marL="1727200" indent="-1727200"/>
            <a:r>
              <a:rPr lang="en-US" sz="5400" b="0">
                <a:latin typeface="Gill Sans MT" panose="020B0502020104020203" pitchFamily="34" charset="0"/>
                <a:ea typeface="Malgun Gothic"/>
              </a:rPr>
              <a:t>For that reason, much of the data still lacks in several NAPs and MS (as observed in the status of implementation)</a:t>
            </a:r>
          </a:p>
          <a:p>
            <a:pPr marL="1727200" indent="-1727200"/>
            <a:endParaRPr lang="en-US" sz="5400">
              <a:latin typeface="Gill Sans MT" panose="020B0502020104020203" pitchFamily="34" charset="0"/>
            </a:endParaRPr>
          </a:p>
          <a:p>
            <a:pPr marL="0" indent="0">
              <a:buNone/>
            </a:pPr>
            <a:r>
              <a:rPr lang="en-US" sz="5400">
                <a:latin typeface="Gill Sans MT" panose="020B0502020104020203" pitchFamily="34" charset="0"/>
                <a:ea typeface="Malgun Gothic"/>
              </a:rPr>
              <a:t>Possible solution: common EU access point for AF data</a:t>
            </a:r>
          </a:p>
          <a:p>
            <a:pPr marL="1727200" indent="-1727200"/>
            <a:r>
              <a:rPr lang="en-US" sz="5400" b="0">
                <a:latin typeface="Gill Sans MT" panose="020B0502020104020203" pitchFamily="34" charset="0"/>
                <a:ea typeface="Malgun Gothic"/>
              </a:rPr>
              <a:t>EC has established that by 31 December 2024,  MS shall ensure that AF data is made accessible on an open and non-discriminatory basis to all data users through their NAPs</a:t>
            </a:r>
          </a:p>
          <a:p>
            <a:pPr marL="1727200" indent="-1727200"/>
            <a:r>
              <a:rPr lang="en-US" sz="5400" b="0">
                <a:latin typeface="Gill Sans MT" panose="020B0502020104020203" pitchFamily="34" charset="0"/>
                <a:ea typeface="Malgun Gothic"/>
              </a:rPr>
              <a:t>EC has established that – by 2027 – there shall be a common EU access point for AF data</a:t>
            </a:r>
            <a:endParaRPr lang="en-US" sz="5400" b="0">
              <a:latin typeface="Gill Sans MT" panose="020B0502020104020203" pitchFamily="34" charset="0"/>
            </a:endParaRPr>
          </a:p>
          <a:p>
            <a:pPr marL="1727200" indent="-1727200"/>
            <a:r>
              <a:rPr lang="en-US" sz="5400" b="0">
                <a:latin typeface="Gill Sans MT" panose="020B0502020104020203" pitchFamily="34" charset="0"/>
                <a:ea typeface="Malgun Gothic"/>
              </a:rPr>
              <a:t>Technical details of such a platform are still to be defined. </a:t>
            </a:r>
          </a:p>
        </p:txBody>
      </p:sp>
      <p:sp>
        <p:nvSpPr>
          <p:cNvPr id="6" name="Title 1">
            <a:extLst>
              <a:ext uri="{FF2B5EF4-FFF2-40B4-BE49-F238E27FC236}">
                <a16:creationId xmlns:a16="http://schemas.microsoft.com/office/drawing/2014/main" id="{5C457C0B-694E-1E92-004C-36C4E3B836AD}"/>
              </a:ext>
            </a:extLst>
          </p:cNvPr>
          <p:cNvSpPr>
            <a:spLocks noGrp="1"/>
          </p:cNvSpPr>
          <p:nvPr>
            <p:ph type="title"/>
          </p:nvPr>
        </p:nvSpPr>
        <p:spPr>
          <a:xfrm>
            <a:off x="3329657" y="885702"/>
            <a:ext cx="42063772" cy="3257797"/>
          </a:xfrm>
        </p:spPr>
        <p:txBody>
          <a:bodyPr>
            <a:normAutofit/>
          </a:bodyPr>
          <a:lstStyle/>
          <a:p>
            <a:r>
              <a:rPr lang="da-DK"/>
              <a:t>Alternative Fuels Demonstrator</a:t>
            </a:r>
          </a:p>
        </p:txBody>
      </p:sp>
      <p:sp>
        <p:nvSpPr>
          <p:cNvPr id="7" name="Content Placeholder 2">
            <a:extLst>
              <a:ext uri="{FF2B5EF4-FFF2-40B4-BE49-F238E27FC236}">
                <a16:creationId xmlns:a16="http://schemas.microsoft.com/office/drawing/2014/main" id="{2B17A2C1-A099-0823-4D89-9BA4CACE1A91}"/>
              </a:ext>
            </a:extLst>
          </p:cNvPr>
          <p:cNvSpPr txBox="1">
            <a:spLocks/>
          </p:cNvSpPr>
          <p:nvPr/>
        </p:nvSpPr>
        <p:spPr>
          <a:xfrm>
            <a:off x="3505200" y="4870450"/>
            <a:ext cx="42040175" cy="19678650"/>
          </a:xfrm>
          <a:prstGeom prst="rect">
            <a:avLst/>
          </a:prstGeom>
        </p:spPr>
        <p:txBody>
          <a:bodyPr vert="horz" lIns="365760" tIns="182880" rIns="365760" bIns="182880" rtlCol="0" anchor="t">
            <a:normAutofit/>
          </a:bodyPr>
          <a:lst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a:lstStyle>
          <a:p>
            <a:pPr marL="1727200" indent="-1727200"/>
            <a:r>
              <a:rPr lang="en-GB">
                <a:latin typeface="Gill Sans MT"/>
                <a:ea typeface="Malgun Gothic"/>
              </a:rPr>
              <a:t>4. Challenges and Lessons Learnt</a:t>
            </a:r>
          </a:p>
          <a:p>
            <a:pPr marL="1727200" indent="-1727200"/>
            <a:endParaRPr lang="en-GB">
              <a:latin typeface="Gill Sans MT"/>
              <a:ea typeface="Malgun Gothic"/>
            </a:endParaRPr>
          </a:p>
        </p:txBody>
      </p:sp>
      <p:sp>
        <p:nvSpPr>
          <p:cNvPr id="8" name="Inhaltsplatzhalter 2">
            <a:extLst>
              <a:ext uri="{FF2B5EF4-FFF2-40B4-BE49-F238E27FC236}">
                <a16:creationId xmlns:a16="http://schemas.microsoft.com/office/drawing/2014/main" id="{6B2D11E7-8033-4BE2-938C-9CCE2E556699}"/>
              </a:ext>
            </a:extLst>
          </p:cNvPr>
          <p:cNvSpPr txBox="1">
            <a:spLocks/>
          </p:cNvSpPr>
          <p:nvPr/>
        </p:nvSpPr>
        <p:spPr>
          <a:xfrm>
            <a:off x="3924300" y="20895689"/>
            <a:ext cx="42040175" cy="10458450"/>
          </a:xfrm>
          <a:prstGeom prst="rect">
            <a:avLst/>
          </a:prstGeom>
        </p:spPr>
        <p:txBody>
          <a:bodyPr vert="horz" lIns="365760" tIns="182880" rIns="365760" bIns="182880" rtlCol="0" anchor="t">
            <a:noAutofit/>
          </a:bodyPr>
          <a:lst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a:lstStyle>
          <a:p>
            <a:pPr marL="1371600" indent="-1371600"/>
            <a:r>
              <a:rPr lang="en-US" sz="5400">
                <a:latin typeface="Gill Sans MT" panose="020B0502020104020203" pitchFamily="34" charset="0"/>
                <a:ea typeface="Malgun Gothic"/>
              </a:rPr>
              <a:t>Harmonize structure of metadata across EU MS</a:t>
            </a:r>
            <a:endParaRPr lang="en-US" sz="5400">
              <a:latin typeface="Gill Sans MT" panose="020B0502020104020203" pitchFamily="34" charset="0"/>
              <a:ea typeface="Malgun Gothic"/>
              <a:cs typeface="Arial"/>
            </a:endParaRPr>
          </a:p>
          <a:p>
            <a:pPr marL="1371600" indent="-1371600"/>
            <a:endParaRPr lang="en-US" sz="5400">
              <a:latin typeface="Gill Sans MT" panose="020B0502020104020203" pitchFamily="34" charset="0"/>
              <a:ea typeface="Malgun Gothic"/>
              <a:cs typeface="Arial"/>
            </a:endParaRPr>
          </a:p>
          <a:p>
            <a:pPr marL="1371600" indent="-1371600"/>
            <a:endParaRPr lang="en-US" sz="5400">
              <a:latin typeface="Gill Sans MT" panose="020B0502020104020203" pitchFamily="34" charset="0"/>
              <a:ea typeface="Malgun Gothic"/>
              <a:cs typeface="Arial"/>
            </a:endParaRPr>
          </a:p>
          <a:p>
            <a:pPr marL="1371600" indent="-1371600"/>
            <a:r>
              <a:rPr lang="en-US" sz="5400">
                <a:latin typeface="Gill Sans MT" panose="020B0502020104020203" pitchFamily="34" charset="0"/>
                <a:ea typeface="Malgun Gothic"/>
              </a:rPr>
              <a:t>Introduce a versioning control of the metadata of datasets across NAPs</a:t>
            </a:r>
          </a:p>
          <a:p>
            <a:pPr marL="1371600" indent="-1371600"/>
            <a:r>
              <a:rPr lang="en-US" sz="5400" b="0">
                <a:latin typeface="Gill Sans MT" panose="020B0502020104020203" pitchFamily="34" charset="0"/>
              </a:rPr>
              <a:t>Security (registration of the data in the dataspace) </a:t>
            </a:r>
          </a:p>
          <a:p>
            <a:pPr marL="1371600" indent="-1371600"/>
            <a:endParaRPr lang="en-US" sz="5400">
              <a:latin typeface="Gill Sans MT" panose="020B0502020104020203" pitchFamily="34" charset="0"/>
              <a:ea typeface="Malgun Gothic"/>
            </a:endParaRPr>
          </a:p>
        </p:txBody>
      </p:sp>
      <p:sp>
        <p:nvSpPr>
          <p:cNvPr id="9" name="CaixaDeTexto 4">
            <a:extLst>
              <a:ext uri="{FF2B5EF4-FFF2-40B4-BE49-F238E27FC236}">
                <a16:creationId xmlns:a16="http://schemas.microsoft.com/office/drawing/2014/main" id="{F804234D-8996-5380-6347-CC38183085D1}"/>
              </a:ext>
            </a:extLst>
          </p:cNvPr>
          <p:cNvSpPr txBox="1"/>
          <p:nvPr/>
        </p:nvSpPr>
        <p:spPr>
          <a:xfrm>
            <a:off x="6330472" y="22561550"/>
            <a:ext cx="13970004" cy="1938992"/>
          </a:xfrm>
          <a:prstGeom prst="rect">
            <a:avLst/>
          </a:prstGeom>
          <a:noFill/>
        </p:spPr>
        <p:txBody>
          <a:bodyPr wrap="square">
            <a:spAutoFit/>
          </a:bodyPr>
          <a:lstStyle/>
          <a:p>
            <a:r>
              <a:rPr lang="en-US" sz="6000">
                <a:latin typeface="Gill Sans MT" panose="020B0502020104020203" pitchFamily="34" charset="0"/>
                <a:ea typeface="Malgun Gothic"/>
                <a:cs typeface="Arial"/>
              </a:rPr>
              <a:t>Multiple NAP Metadata Schemes (mostly DCAT-AP)</a:t>
            </a:r>
          </a:p>
        </p:txBody>
      </p:sp>
      <p:sp>
        <p:nvSpPr>
          <p:cNvPr id="10" name="CaixaDeTexto 6">
            <a:extLst>
              <a:ext uri="{FF2B5EF4-FFF2-40B4-BE49-F238E27FC236}">
                <a16:creationId xmlns:a16="http://schemas.microsoft.com/office/drawing/2014/main" id="{79FFDB5C-C354-C213-DB43-EFD489CB8DC7}"/>
              </a:ext>
            </a:extLst>
          </p:cNvPr>
          <p:cNvSpPr txBox="1"/>
          <p:nvPr/>
        </p:nvSpPr>
        <p:spPr>
          <a:xfrm>
            <a:off x="24107244" y="22350684"/>
            <a:ext cx="18331872" cy="1938992"/>
          </a:xfrm>
          <a:prstGeom prst="rect">
            <a:avLst/>
          </a:prstGeom>
          <a:noFill/>
        </p:spPr>
        <p:txBody>
          <a:bodyPr wrap="square">
            <a:spAutoFit/>
          </a:bodyPr>
          <a:lstStyle/>
          <a:p>
            <a:r>
              <a:rPr lang="en-US" sz="6000">
                <a:latin typeface="Gill Sans MT" panose="020B0502020104020203" pitchFamily="34" charset="0"/>
                <a:ea typeface="Calibri"/>
                <a:cs typeface="Calibri"/>
              </a:rPr>
              <a:t>harmonized/</a:t>
            </a:r>
            <a:r>
              <a:rPr lang="en-US" sz="6000">
                <a:latin typeface="Gill Sans MT" panose="020B0502020104020203" pitchFamily="34" charset="0"/>
                <a:ea typeface="Malgun Gothic"/>
                <a:cs typeface="Arial"/>
              </a:rPr>
              <a:t> European NAP Metadata Scheme (</a:t>
            </a:r>
            <a:r>
              <a:rPr lang="en-US" sz="6000" err="1">
                <a:latin typeface="Gill Sans MT" panose="020B0502020104020203" pitchFamily="34" charset="0"/>
                <a:ea typeface="Malgun Gothic"/>
                <a:cs typeface="Arial"/>
              </a:rPr>
              <a:t>mobilityDCAT</a:t>
            </a:r>
            <a:r>
              <a:rPr lang="en-US" sz="6000">
                <a:latin typeface="Gill Sans MT" panose="020B0502020104020203" pitchFamily="34" charset="0"/>
                <a:ea typeface="Malgun Gothic"/>
                <a:cs typeface="Arial"/>
              </a:rPr>
              <a:t>-AP)</a:t>
            </a:r>
            <a:endParaRPr lang="pt-PT" sz="6000">
              <a:latin typeface="Gill Sans MT" panose="020B0502020104020203" pitchFamily="34" charset="0"/>
            </a:endParaRPr>
          </a:p>
        </p:txBody>
      </p:sp>
      <p:cxnSp>
        <p:nvCxnSpPr>
          <p:cNvPr id="11" name="Conexão reta unidirecional 8">
            <a:extLst>
              <a:ext uri="{FF2B5EF4-FFF2-40B4-BE49-F238E27FC236}">
                <a16:creationId xmlns:a16="http://schemas.microsoft.com/office/drawing/2014/main" id="{C19F1AE2-CCC5-BF4C-D3E9-B6FDBAA1D233}"/>
              </a:ext>
            </a:extLst>
          </p:cNvPr>
          <p:cNvCxnSpPr>
            <a:cxnSpLocks/>
          </p:cNvCxnSpPr>
          <p:nvPr/>
        </p:nvCxnSpPr>
        <p:spPr>
          <a:xfrm>
            <a:off x="19507994" y="23320180"/>
            <a:ext cx="434340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49763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AFFDC-B472-1462-7A34-F36D416D0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7EAEB6-2160-A4DF-3C68-A07FD38835C2}"/>
              </a:ext>
            </a:extLst>
          </p:cNvPr>
          <p:cNvSpPr>
            <a:spLocks noGrp="1"/>
          </p:cNvSpPr>
          <p:nvPr>
            <p:ph type="title"/>
          </p:nvPr>
        </p:nvSpPr>
        <p:spPr/>
        <p:txBody>
          <a:bodyPr/>
          <a:lstStyle/>
          <a:p>
            <a:r>
              <a:rPr lang="en-GB"/>
              <a:t>Data Quality Framework for Alternative Fuels </a:t>
            </a:r>
          </a:p>
        </p:txBody>
      </p:sp>
      <p:sp>
        <p:nvSpPr>
          <p:cNvPr id="3" name="Content Placeholder 2">
            <a:extLst>
              <a:ext uri="{FF2B5EF4-FFF2-40B4-BE49-F238E27FC236}">
                <a16:creationId xmlns:a16="http://schemas.microsoft.com/office/drawing/2014/main" id="{6EF22E3B-FAA9-D3B1-9619-DB5CC077DEDC}"/>
              </a:ext>
            </a:extLst>
          </p:cNvPr>
          <p:cNvSpPr>
            <a:spLocks noGrp="1"/>
          </p:cNvSpPr>
          <p:nvPr>
            <p:ph sz="quarter" idx="13"/>
          </p:nvPr>
        </p:nvSpPr>
        <p:spPr/>
        <p:txBody>
          <a:bodyPr>
            <a:normAutofit lnSpcReduction="10000"/>
          </a:bodyPr>
          <a:lstStyle/>
          <a:p>
            <a:r>
              <a:rPr lang="en-GB"/>
              <a:t>Data Quality is essential for linking Real, Digital and Virtual Worlds</a:t>
            </a:r>
          </a:p>
          <a:p>
            <a:endParaRPr lang="en-GB"/>
          </a:p>
          <a:p>
            <a:pPr algn="ctr"/>
            <a:r>
              <a:rPr lang="en-GB"/>
              <a:t>“In God we trust.  All others must bring data.”</a:t>
            </a:r>
          </a:p>
          <a:p>
            <a:pPr algn="ctr"/>
            <a:r>
              <a:rPr lang="en-GB"/>
              <a:t>    - W.  Edwards Deming.</a:t>
            </a:r>
          </a:p>
          <a:p>
            <a:endParaRPr lang="en-GB"/>
          </a:p>
          <a:p>
            <a:endParaRPr lang="en-GB"/>
          </a:p>
          <a:p>
            <a:pPr marL="1371600" indent="-1371600">
              <a:buAutoNum type="arabicPeriod"/>
            </a:pPr>
            <a:r>
              <a:rPr lang="en-GB"/>
              <a:t>Revisiting Quality Dimensions</a:t>
            </a:r>
          </a:p>
          <a:p>
            <a:pPr marL="1371600" indent="-1371600">
              <a:buAutoNum type="arabicPeriod"/>
            </a:pPr>
            <a:r>
              <a:rPr lang="en-GB"/>
              <a:t>Defining Data Quality dimensions – Methodology + Results</a:t>
            </a:r>
          </a:p>
          <a:p>
            <a:pPr marL="1371600" indent="-1371600">
              <a:buAutoNum type="arabicPeriod"/>
            </a:pPr>
            <a:r>
              <a:rPr lang="en-GB"/>
              <a:t>Application to</a:t>
            </a:r>
            <a:r>
              <a:rPr lang="en-GB" sz="8000"/>
              <a:t> </a:t>
            </a:r>
            <a:r>
              <a:rPr lang="en-GB" sz="8000" b="0"/>
              <a:t>(UVAR Data and)</a:t>
            </a:r>
            <a:r>
              <a:rPr lang="en-GB" b="0"/>
              <a:t> </a:t>
            </a:r>
            <a:r>
              <a:rPr lang="en-GB"/>
              <a:t>AF Data</a:t>
            </a:r>
          </a:p>
        </p:txBody>
      </p:sp>
    </p:spTree>
    <p:extLst>
      <p:ext uri="{BB962C8B-B14F-4D97-AF65-F5344CB8AC3E}">
        <p14:creationId xmlns:p14="http://schemas.microsoft.com/office/powerpoint/2010/main" val="2344605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AD88C-3DEA-94D9-09DC-29B7112BF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B754F5-6FCC-65E3-2366-C48462A7A49C}"/>
              </a:ext>
            </a:extLst>
          </p:cNvPr>
          <p:cNvSpPr>
            <a:spLocks noGrp="1"/>
          </p:cNvSpPr>
          <p:nvPr>
            <p:ph type="title"/>
          </p:nvPr>
        </p:nvSpPr>
        <p:spPr/>
        <p:txBody>
          <a:bodyPr>
            <a:normAutofit/>
          </a:bodyPr>
          <a:lstStyle/>
          <a:p>
            <a:r>
              <a:rPr lang="en-GB"/>
              <a:t>Data Quality Framework for Alternative Fuels </a:t>
            </a:r>
          </a:p>
        </p:txBody>
      </p:sp>
      <p:sp>
        <p:nvSpPr>
          <p:cNvPr id="3" name="Content Placeholder 2">
            <a:extLst>
              <a:ext uri="{FF2B5EF4-FFF2-40B4-BE49-F238E27FC236}">
                <a16:creationId xmlns:a16="http://schemas.microsoft.com/office/drawing/2014/main" id="{2DF78FF4-499D-0B88-5157-59E69DE5249E}"/>
              </a:ext>
            </a:extLst>
          </p:cNvPr>
          <p:cNvSpPr>
            <a:spLocks noGrp="1"/>
          </p:cNvSpPr>
          <p:nvPr>
            <p:ph sz="quarter" idx="13"/>
          </p:nvPr>
        </p:nvSpPr>
        <p:spPr/>
        <p:txBody>
          <a:bodyPr>
            <a:normAutofit/>
          </a:bodyPr>
          <a:lstStyle/>
          <a:p>
            <a:pPr marL="1371600" indent="-1371600">
              <a:buAutoNum type="arabicPeriod"/>
            </a:pPr>
            <a:r>
              <a:rPr lang="en-GB"/>
              <a:t>Revisiting Quality Dimensions</a:t>
            </a:r>
          </a:p>
          <a:p>
            <a:pPr marL="1371600" indent="-1371600">
              <a:buAutoNum type="arabicPeriod"/>
            </a:pPr>
            <a:endParaRPr lang="en-GB"/>
          </a:p>
          <a:p>
            <a:r>
              <a:rPr lang="en-GB" sz="6600"/>
              <a:t>Motivation</a:t>
            </a:r>
          </a:p>
          <a:p>
            <a:r>
              <a:rPr lang="en-GB" sz="6600" b="0"/>
              <a:t>The existing literature and previous research consistently reveal that there is no consistent definition of the term Data Quality (</a:t>
            </a:r>
            <a:r>
              <a:rPr lang="en-GB" sz="6600" b="0" err="1"/>
              <a:t>Tayiet</a:t>
            </a:r>
            <a:r>
              <a:rPr lang="en-GB" sz="6600" b="0"/>
              <a:t> al., 1998; Gao  et al., 2012; Carvalho et al., 2020). </a:t>
            </a:r>
          </a:p>
          <a:p>
            <a:r>
              <a:rPr lang="en-GB" sz="6600" b="0"/>
              <a:t>While there on this topic since the 1990s, it has often been left outside the scope of Quality Management discussions (Carvalho et al., 2020). </a:t>
            </a:r>
          </a:p>
          <a:p>
            <a:r>
              <a:rPr lang="en-GB" sz="6600" b="0"/>
              <a:t>Considering the deep influence that the management of quality requirements has in the success or failure of a system design (Kamata  and Tamai, 2007), the need for a perspective that integrates Data Quality into the move towards Digital Systems comes out clearly reinforced.</a:t>
            </a:r>
          </a:p>
          <a:p>
            <a:endParaRPr lang="en-GB" sz="6600"/>
          </a:p>
          <a:p>
            <a:r>
              <a:rPr lang="en-GB" sz="6600"/>
              <a:t>Method</a:t>
            </a:r>
          </a:p>
          <a:p>
            <a:r>
              <a:rPr lang="en-GB" sz="6600" b="0"/>
              <a:t>Literature review on quality dimensions </a:t>
            </a:r>
            <a:r>
              <a:rPr lang="en-GB" sz="6600" b="0" u="sng"/>
              <a:t>(for any use case!)</a:t>
            </a:r>
            <a:r>
              <a:rPr lang="en-GB" sz="6600" b="0"/>
              <a:t> in scientific research + existent regulatory frameworks</a:t>
            </a:r>
            <a:endParaRPr lang="en-GB" sz="6600" b="0" u="sng"/>
          </a:p>
          <a:p>
            <a:r>
              <a:rPr lang="en-GB" sz="6600" b="0"/>
              <a:t>Comparison with other existing Data Quality Frameworks</a:t>
            </a:r>
          </a:p>
          <a:p>
            <a:endParaRPr lang="en-GB"/>
          </a:p>
        </p:txBody>
      </p:sp>
    </p:spTree>
    <p:extLst>
      <p:ext uri="{BB962C8B-B14F-4D97-AF65-F5344CB8AC3E}">
        <p14:creationId xmlns:p14="http://schemas.microsoft.com/office/powerpoint/2010/main" val="3773584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AC34F-69D7-2390-7333-C00F470A3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41EC7A-9C47-C36A-83E4-BAD0327C90FC}"/>
              </a:ext>
            </a:extLst>
          </p:cNvPr>
          <p:cNvSpPr>
            <a:spLocks noGrp="1"/>
          </p:cNvSpPr>
          <p:nvPr>
            <p:ph type="title"/>
          </p:nvPr>
        </p:nvSpPr>
        <p:spPr/>
        <p:txBody>
          <a:bodyPr>
            <a:normAutofit/>
          </a:bodyPr>
          <a:lstStyle/>
          <a:p>
            <a:r>
              <a:rPr lang="en-GB"/>
              <a:t>Data Quality Framework for Alternative Fuels </a:t>
            </a:r>
          </a:p>
        </p:txBody>
      </p:sp>
      <p:sp>
        <p:nvSpPr>
          <p:cNvPr id="3" name="Content Placeholder 2">
            <a:extLst>
              <a:ext uri="{FF2B5EF4-FFF2-40B4-BE49-F238E27FC236}">
                <a16:creationId xmlns:a16="http://schemas.microsoft.com/office/drawing/2014/main" id="{4F3A66D8-6486-62AF-FFE3-AB6DC08B77CF}"/>
              </a:ext>
            </a:extLst>
          </p:cNvPr>
          <p:cNvSpPr>
            <a:spLocks noGrp="1"/>
          </p:cNvSpPr>
          <p:nvPr>
            <p:ph sz="quarter" idx="13"/>
          </p:nvPr>
        </p:nvSpPr>
        <p:spPr/>
        <p:txBody>
          <a:bodyPr>
            <a:normAutofit/>
          </a:bodyPr>
          <a:lstStyle/>
          <a:p>
            <a:r>
              <a:rPr lang="en-GB"/>
              <a:t>2. Defining Data Quality dimensions – Methodology</a:t>
            </a:r>
          </a:p>
          <a:p>
            <a:r>
              <a:rPr lang="en-GB" sz="6600" b="0"/>
              <a:t>•68 papers were initially reviewed, but in the end we only considered articles that:</a:t>
            </a:r>
          </a:p>
          <a:p>
            <a:r>
              <a:rPr lang="en-GB" sz="6600" b="0"/>
              <a:t>•Presented a minimum level of detail, clearly defining each dimensions</a:t>
            </a:r>
          </a:p>
          <a:p>
            <a:r>
              <a:rPr lang="en-GB" sz="6600" b="0"/>
              <a:t>•Proposed at least 10 dimensions </a:t>
            </a:r>
          </a:p>
          <a:p>
            <a:r>
              <a:rPr lang="en-GB" sz="6600" b="0"/>
              <a:t>•Offered new dimensions against previous works. </a:t>
            </a:r>
          </a:p>
          <a:p>
            <a:endParaRPr lang="en-GB" sz="6600" b="0"/>
          </a:p>
          <a:p>
            <a:r>
              <a:rPr lang="en-GB" sz="6600" b="0"/>
              <a:t>•Only seven (!) sources met these criteria. Most articles re-arrange, repeat or adjust dimensions that were previously published, offering little novelty.</a:t>
            </a:r>
          </a:p>
          <a:p>
            <a:endParaRPr lang="en-GB"/>
          </a:p>
        </p:txBody>
      </p:sp>
      <p:pic>
        <p:nvPicPr>
          <p:cNvPr id="6" name="Picture 5">
            <a:extLst>
              <a:ext uri="{FF2B5EF4-FFF2-40B4-BE49-F238E27FC236}">
                <a16:creationId xmlns:a16="http://schemas.microsoft.com/office/drawing/2014/main" id="{76B20BD1-1113-6BE1-80D2-47FF2B88091E}"/>
              </a:ext>
            </a:extLst>
          </p:cNvPr>
          <p:cNvPicPr>
            <a:picLocks noChangeAspect="1"/>
          </p:cNvPicPr>
          <p:nvPr/>
        </p:nvPicPr>
        <p:blipFill>
          <a:blip r:embed="rId2"/>
          <a:stretch>
            <a:fillRect/>
          </a:stretch>
        </p:blipFill>
        <p:spPr>
          <a:xfrm>
            <a:off x="3329657" y="15856790"/>
            <a:ext cx="17522888" cy="11575210"/>
          </a:xfrm>
          <a:prstGeom prst="rect">
            <a:avLst/>
          </a:prstGeom>
        </p:spPr>
      </p:pic>
      <p:pic>
        <p:nvPicPr>
          <p:cNvPr id="7" name="Picture 6">
            <a:extLst>
              <a:ext uri="{FF2B5EF4-FFF2-40B4-BE49-F238E27FC236}">
                <a16:creationId xmlns:a16="http://schemas.microsoft.com/office/drawing/2014/main" id="{E1FD686E-564F-21FE-F1F1-107348D15F97}"/>
              </a:ext>
            </a:extLst>
          </p:cNvPr>
          <p:cNvPicPr>
            <a:picLocks noChangeAspect="1"/>
          </p:cNvPicPr>
          <p:nvPr/>
        </p:nvPicPr>
        <p:blipFill>
          <a:blip r:embed="rId3"/>
          <a:stretch>
            <a:fillRect/>
          </a:stretch>
        </p:blipFill>
        <p:spPr>
          <a:xfrm>
            <a:off x="21117237" y="15856791"/>
            <a:ext cx="18282391" cy="11575210"/>
          </a:xfrm>
          <a:prstGeom prst="rect">
            <a:avLst/>
          </a:prstGeom>
        </p:spPr>
      </p:pic>
    </p:spTree>
    <p:extLst>
      <p:ext uri="{BB962C8B-B14F-4D97-AF65-F5344CB8AC3E}">
        <p14:creationId xmlns:p14="http://schemas.microsoft.com/office/powerpoint/2010/main" val="30133502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4EF3F8-5156-FE7E-CD2D-BF95C660FB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E3A201-37A6-4208-C643-A1363BFD267A}"/>
              </a:ext>
            </a:extLst>
          </p:cNvPr>
          <p:cNvSpPr>
            <a:spLocks noGrp="1"/>
          </p:cNvSpPr>
          <p:nvPr>
            <p:ph type="title"/>
          </p:nvPr>
        </p:nvSpPr>
        <p:spPr/>
        <p:txBody>
          <a:bodyPr>
            <a:normAutofit/>
          </a:bodyPr>
          <a:lstStyle/>
          <a:p>
            <a:r>
              <a:rPr lang="en-GB"/>
              <a:t>Data Quality Framework for Alternative Fuels </a:t>
            </a:r>
          </a:p>
        </p:txBody>
      </p:sp>
      <p:sp>
        <p:nvSpPr>
          <p:cNvPr id="3" name="Content Placeholder 2">
            <a:extLst>
              <a:ext uri="{FF2B5EF4-FFF2-40B4-BE49-F238E27FC236}">
                <a16:creationId xmlns:a16="http://schemas.microsoft.com/office/drawing/2014/main" id="{395289F2-1CED-7FB5-C214-34566672E3BA}"/>
              </a:ext>
            </a:extLst>
          </p:cNvPr>
          <p:cNvSpPr>
            <a:spLocks noGrp="1"/>
          </p:cNvSpPr>
          <p:nvPr>
            <p:ph sz="quarter" idx="13"/>
          </p:nvPr>
        </p:nvSpPr>
        <p:spPr>
          <a:xfrm>
            <a:off x="3283726" y="4803760"/>
            <a:ext cx="42040175" cy="19678650"/>
          </a:xfrm>
        </p:spPr>
        <p:txBody>
          <a:bodyPr>
            <a:normAutofit/>
          </a:bodyPr>
          <a:lstStyle/>
          <a:p>
            <a:r>
              <a:rPr lang="en-GB"/>
              <a:t>2. Defining Data Quality dimensions – Results</a:t>
            </a:r>
          </a:p>
          <a:p>
            <a:endParaRPr lang="en-GB"/>
          </a:p>
        </p:txBody>
      </p:sp>
      <p:pic>
        <p:nvPicPr>
          <p:cNvPr id="4" name="Picture 3" descr="A table of information&#10;&#10;AI-generated content may be incorrect.">
            <a:extLst>
              <a:ext uri="{FF2B5EF4-FFF2-40B4-BE49-F238E27FC236}">
                <a16:creationId xmlns:a16="http://schemas.microsoft.com/office/drawing/2014/main" id="{61DD021F-52F6-5F63-D2C1-D97D102A447B}"/>
              </a:ext>
            </a:extLst>
          </p:cNvPr>
          <p:cNvPicPr>
            <a:picLocks noChangeAspect="1"/>
          </p:cNvPicPr>
          <p:nvPr/>
        </p:nvPicPr>
        <p:blipFill>
          <a:blip r:embed="rId2"/>
          <a:stretch>
            <a:fillRect/>
          </a:stretch>
        </p:blipFill>
        <p:spPr>
          <a:xfrm>
            <a:off x="907857" y="6857998"/>
            <a:ext cx="23064601" cy="15912015"/>
          </a:xfrm>
          <a:prstGeom prst="rect">
            <a:avLst/>
          </a:prstGeom>
        </p:spPr>
      </p:pic>
      <p:pic>
        <p:nvPicPr>
          <p:cNvPr id="5" name="Picture 4" descr="A table with words on it&#10;&#10;AI-generated content may be incorrect.">
            <a:extLst>
              <a:ext uri="{FF2B5EF4-FFF2-40B4-BE49-F238E27FC236}">
                <a16:creationId xmlns:a16="http://schemas.microsoft.com/office/drawing/2014/main" id="{6E8DC2BD-640C-37AB-5FDE-C09B7838573A}"/>
              </a:ext>
            </a:extLst>
          </p:cNvPr>
          <p:cNvPicPr>
            <a:picLocks noChangeAspect="1"/>
          </p:cNvPicPr>
          <p:nvPr/>
        </p:nvPicPr>
        <p:blipFill>
          <a:blip r:embed="rId3"/>
          <a:stretch>
            <a:fillRect/>
          </a:stretch>
        </p:blipFill>
        <p:spPr>
          <a:xfrm>
            <a:off x="24303814" y="6857999"/>
            <a:ext cx="22983334" cy="15912015"/>
          </a:xfrm>
          <a:prstGeom prst="rect">
            <a:avLst/>
          </a:prstGeom>
        </p:spPr>
      </p:pic>
    </p:spTree>
    <p:extLst>
      <p:ext uri="{BB962C8B-B14F-4D97-AF65-F5344CB8AC3E}">
        <p14:creationId xmlns:p14="http://schemas.microsoft.com/office/powerpoint/2010/main" val="4154534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42A2F-A253-CA32-7BA4-0851A0B32A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52F3B8-7193-ECB1-E9C6-3D8ADD487399}"/>
              </a:ext>
            </a:extLst>
          </p:cNvPr>
          <p:cNvSpPr>
            <a:spLocks noGrp="1"/>
          </p:cNvSpPr>
          <p:nvPr>
            <p:ph type="title"/>
          </p:nvPr>
        </p:nvSpPr>
        <p:spPr/>
        <p:txBody>
          <a:bodyPr>
            <a:normAutofit/>
          </a:bodyPr>
          <a:lstStyle/>
          <a:p>
            <a:r>
              <a:rPr lang="en-GB"/>
              <a:t>Data Quality Framework for Alternative Fuels </a:t>
            </a:r>
          </a:p>
        </p:txBody>
      </p:sp>
      <p:sp>
        <p:nvSpPr>
          <p:cNvPr id="3" name="Content Placeholder 2">
            <a:extLst>
              <a:ext uri="{FF2B5EF4-FFF2-40B4-BE49-F238E27FC236}">
                <a16:creationId xmlns:a16="http://schemas.microsoft.com/office/drawing/2014/main" id="{9D7FCF18-0A2B-A799-B004-DC0105C84364}"/>
              </a:ext>
            </a:extLst>
          </p:cNvPr>
          <p:cNvSpPr>
            <a:spLocks noGrp="1"/>
          </p:cNvSpPr>
          <p:nvPr>
            <p:ph sz="quarter" idx="13"/>
          </p:nvPr>
        </p:nvSpPr>
        <p:spPr>
          <a:xfrm>
            <a:off x="3283726" y="4803760"/>
            <a:ext cx="42040175" cy="19678650"/>
          </a:xfrm>
        </p:spPr>
        <p:txBody>
          <a:bodyPr>
            <a:normAutofit/>
          </a:bodyPr>
          <a:lstStyle/>
          <a:p>
            <a:r>
              <a:rPr lang="en-GB"/>
              <a:t>2. Defining Data Quality dimensions – Results</a:t>
            </a:r>
          </a:p>
          <a:p>
            <a:endParaRPr lang="en-GB" sz="1000"/>
          </a:p>
          <a:p>
            <a:pPr marL="431800" indent="-431800">
              <a:buNone/>
            </a:pPr>
            <a:r>
              <a:rPr lang="en-GB" sz="7200" b="1">
                <a:latin typeface="Gill Sans MT"/>
                <a:ea typeface="Malgun Gothic"/>
              </a:rPr>
              <a:t>Literature review on quality dimensions (</a:t>
            </a:r>
            <a:r>
              <a:rPr lang="en-GB" sz="7200" b="1" u="sng">
                <a:latin typeface="Gill Sans MT"/>
                <a:ea typeface="Malgun Gothic"/>
              </a:rPr>
              <a:t>for any use case!)</a:t>
            </a:r>
            <a:endParaRPr lang="en-US" sz="8000">
              <a:latin typeface="Gill Sans MT"/>
              <a:ea typeface="Malgun Gothic"/>
            </a:endParaRPr>
          </a:p>
          <a:p>
            <a:pPr marL="431800" indent="-431800">
              <a:buNone/>
            </a:pPr>
            <a:r>
              <a:rPr lang="en-GB" sz="8000" b="0">
                <a:solidFill>
                  <a:srgbClr val="FFC000"/>
                </a:solidFill>
                <a:latin typeface="Arial"/>
                <a:ea typeface="Malgun Gothic"/>
                <a:cs typeface="Arial"/>
              </a:rPr>
              <a:t>•</a:t>
            </a:r>
            <a:r>
              <a:rPr lang="en-GB" sz="8000" b="0">
                <a:latin typeface="Gill Sans MT"/>
                <a:ea typeface="Malgun Gothic"/>
              </a:rPr>
              <a:t>Grouping quality dimensions frequently mentioned in scientific literature into 9 “categories”</a:t>
            </a:r>
            <a:endParaRPr lang="en-GB" sz="8800" b="0">
              <a:latin typeface="Gill Sans MT"/>
              <a:ea typeface="Malgun Gothic"/>
            </a:endParaRPr>
          </a:p>
          <a:p>
            <a:endParaRPr lang="en-GB"/>
          </a:p>
        </p:txBody>
      </p:sp>
      <p:graphicFrame>
        <p:nvGraphicFramePr>
          <p:cNvPr id="8" name="Table 7">
            <a:extLst>
              <a:ext uri="{FF2B5EF4-FFF2-40B4-BE49-F238E27FC236}">
                <a16:creationId xmlns:a16="http://schemas.microsoft.com/office/drawing/2014/main" id="{8FD64B51-A5C6-B988-05C1-002823DD9668}"/>
              </a:ext>
            </a:extLst>
          </p:cNvPr>
          <p:cNvGraphicFramePr>
            <a:graphicFrameLocks noGrp="1"/>
          </p:cNvGraphicFramePr>
          <p:nvPr>
            <p:extLst>
              <p:ext uri="{D42A27DB-BD31-4B8C-83A1-F6EECF244321}">
                <p14:modId xmlns:p14="http://schemas.microsoft.com/office/powerpoint/2010/main" val="842343582"/>
              </p:ext>
            </p:extLst>
          </p:nvPr>
        </p:nvGraphicFramePr>
        <p:xfrm>
          <a:off x="1993556" y="10193879"/>
          <a:ext cx="44782476" cy="13541456"/>
        </p:xfrm>
        <a:graphic>
          <a:graphicData uri="http://schemas.openxmlformats.org/drawingml/2006/table">
            <a:tbl>
              <a:tblPr firstRow="1" firstCol="1" bandRow="1">
                <a:tableStyleId>{F2DE63D5-997A-4646-A377-4702673A728D}</a:tableStyleId>
              </a:tblPr>
              <a:tblGrid>
                <a:gridCol w="1848587">
                  <a:extLst>
                    <a:ext uri="{9D8B030D-6E8A-4147-A177-3AD203B41FA5}">
                      <a16:colId xmlns:a16="http://schemas.microsoft.com/office/drawing/2014/main" val="3835843792"/>
                    </a:ext>
                  </a:extLst>
                </a:gridCol>
                <a:gridCol w="8871380">
                  <a:extLst>
                    <a:ext uri="{9D8B030D-6E8A-4147-A177-3AD203B41FA5}">
                      <a16:colId xmlns:a16="http://schemas.microsoft.com/office/drawing/2014/main" val="2949573005"/>
                    </a:ext>
                  </a:extLst>
                </a:gridCol>
                <a:gridCol w="34062509">
                  <a:extLst>
                    <a:ext uri="{9D8B030D-6E8A-4147-A177-3AD203B41FA5}">
                      <a16:colId xmlns:a16="http://schemas.microsoft.com/office/drawing/2014/main" val="3096117221"/>
                    </a:ext>
                  </a:extLst>
                </a:gridCol>
              </a:tblGrid>
              <a:tr h="780166">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a:t>
                      </a: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Group</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Dimensions</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047160709"/>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1</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Openness</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Accessibility, Availability</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446869092"/>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2</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Exactness</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Accuracy, Precision, Correctness</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931944856"/>
                  </a:ext>
                </a:extLst>
              </a:tr>
              <a:tr h="1481940">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3</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Comprehensiveness</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Completeness, Amount of data, Granularity, Data Coverage, Variety of Data &amp; Data Sources</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317926791"/>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4</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Coherence</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Consistency, Consistent Representation, Data specification, Reliability</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805537404"/>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5</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Veracity</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Believability, Traceability, Objectivity, Reputation</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664212848"/>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6</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Promptness</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Timeliness, Currency, Volatility</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3758959633"/>
                  </a:ext>
                </a:extLst>
              </a:tr>
              <a:tr h="1481940">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7</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Usability</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Understandability, Conciseness, Interpretability, Ease of Manipulation, Ease of Operation, Navigation</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1859148710"/>
                  </a:ext>
                </a:extLst>
              </a:tr>
              <a:tr h="712599">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8</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Safekeeping</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Security, Safety, Integrity</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2736231009"/>
                  </a:ext>
                </a:extLst>
              </a:tr>
              <a:tr h="1481940">
                <a:tc>
                  <a:txBody>
                    <a:bodyPr/>
                    <a:lstStyle/>
                    <a:p>
                      <a:pPr>
                        <a:lnSpc>
                          <a:spcPct val="115000"/>
                        </a:lnSpc>
                        <a:spcAft>
                          <a:spcPts val="1000"/>
                        </a:spcAft>
                      </a:pPr>
                      <a:r>
                        <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rPr>
                        <a:t>9</a:t>
                      </a:r>
                    </a:p>
                  </a:txBody>
                  <a:tcPr marL="68580" marR="68580" marT="0" marB="0"/>
                </a:tc>
                <a:tc>
                  <a:txBody>
                    <a:bodyPr/>
                    <a:lstStyle/>
                    <a:p>
                      <a:pPr>
                        <a:lnSpc>
                          <a:spcPct val="115000"/>
                        </a:lnSpc>
                        <a:spcAft>
                          <a:spcPts val="1000"/>
                        </a:spcAft>
                      </a:pPr>
                      <a:r>
                        <a:rPr lang="en-US" sz="7200" b="1">
                          <a:solidFill>
                            <a:srgbClr val="000000"/>
                          </a:solidFill>
                          <a:effectLst/>
                          <a:latin typeface="Gill Sans MT" panose="020B0502020104020203" pitchFamily="34" charset="0"/>
                        </a:rPr>
                        <a:t>Suitability</a:t>
                      </a:r>
                      <a:endParaRPr lang="en-GB" sz="7200" b="1">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tc>
                  <a:txBody>
                    <a:bodyPr/>
                    <a:lstStyle/>
                    <a:p>
                      <a:pPr>
                        <a:lnSpc>
                          <a:spcPct val="115000"/>
                        </a:lnSpc>
                        <a:spcAft>
                          <a:spcPts val="1000"/>
                        </a:spcAft>
                      </a:pPr>
                      <a:r>
                        <a:rPr lang="en-US" sz="7200">
                          <a:solidFill>
                            <a:srgbClr val="000000"/>
                          </a:solidFill>
                          <a:effectLst/>
                          <a:latin typeface="Gill Sans MT" panose="020B0502020104020203" pitchFamily="34" charset="0"/>
                        </a:rPr>
                        <a:t>Relevance, Effectiveness, Efficiency, Value added, Transactability, Usefulness, Uniqueness</a:t>
                      </a:r>
                      <a:endParaRPr lang="en-GB" sz="7200">
                        <a:solidFill>
                          <a:srgbClr val="000000"/>
                        </a:solidFill>
                        <a:effectLst/>
                        <a:latin typeface="Gill Sans MT" panose="020B0502020104020203" pitchFamily="34" charset="0"/>
                        <a:ea typeface="MS Mincho" panose="02020609040205080304" pitchFamily="49" charset="-128"/>
                        <a:cs typeface="Times New Roman" panose="02020603050405020304" pitchFamily="18" charset="0"/>
                      </a:endParaRPr>
                    </a:p>
                  </a:txBody>
                  <a:tcPr marL="68580" marR="68580" marT="0" marB="0"/>
                </a:tc>
                <a:extLst>
                  <a:ext uri="{0D108BD9-81ED-4DB2-BD59-A6C34878D82A}">
                    <a16:rowId xmlns:a16="http://schemas.microsoft.com/office/drawing/2014/main" val="4083858984"/>
                  </a:ext>
                </a:extLst>
              </a:tr>
            </a:tbl>
          </a:graphicData>
        </a:graphic>
      </p:graphicFrame>
    </p:spTree>
    <p:extLst>
      <p:ext uri="{BB962C8B-B14F-4D97-AF65-F5344CB8AC3E}">
        <p14:creationId xmlns:p14="http://schemas.microsoft.com/office/powerpoint/2010/main" val="28798881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60D8E-B498-B4E5-9B75-523DAD72C125}"/>
            </a:ext>
          </a:extLst>
        </p:cNvPr>
        <p:cNvGrpSpPr/>
        <p:nvPr/>
      </p:nvGrpSpPr>
      <p:grpSpPr>
        <a:xfrm>
          <a:off x="0" y="0"/>
          <a:ext cx="0" cy="0"/>
          <a:chOff x="0" y="0"/>
          <a:chExt cx="0" cy="0"/>
        </a:xfrm>
      </p:grpSpPr>
      <p:sp>
        <p:nvSpPr>
          <p:cNvPr id="7" name="Inhaltsplatzhalter 2">
            <a:extLst>
              <a:ext uri="{FF2B5EF4-FFF2-40B4-BE49-F238E27FC236}">
                <a16:creationId xmlns:a16="http://schemas.microsoft.com/office/drawing/2014/main" id="{0F8CE12B-DCF3-00B9-527D-5B33553FD0A8}"/>
              </a:ext>
            </a:extLst>
          </p:cNvPr>
          <p:cNvSpPr>
            <a:spLocks noGrp="1"/>
          </p:cNvSpPr>
          <p:nvPr>
            <p:ph sz="quarter" idx="13"/>
          </p:nvPr>
        </p:nvSpPr>
        <p:spPr/>
        <p:txBody>
          <a:bodyPr vert="horz" lIns="365760" tIns="182880" rIns="365760" bIns="182880" rtlCol="0" anchor="t">
            <a:noAutofit/>
          </a:bodyPr>
          <a:lstStyle/>
          <a:p>
            <a:r>
              <a:rPr lang="en-GB"/>
              <a:t>3. Application to AF Data</a:t>
            </a:r>
          </a:p>
          <a:p>
            <a:pPr marL="0" indent="0">
              <a:buNone/>
            </a:pPr>
            <a:r>
              <a:rPr lang="en-US" sz="8000" b="0"/>
              <a:t>Which data? </a:t>
            </a:r>
            <a:br>
              <a:rPr lang="en-US" sz="8000" b="0"/>
            </a:br>
            <a:endParaRPr lang="en-US" sz="8000" b="0"/>
          </a:p>
          <a:p>
            <a:pPr marL="0" indent="0">
              <a:buNone/>
            </a:pPr>
            <a:r>
              <a:rPr lang="en-US" sz="8000">
                <a:ea typeface="Malgun Gothic"/>
              </a:rPr>
              <a:t>Alternative Fuels</a:t>
            </a:r>
          </a:p>
          <a:p>
            <a:pPr marL="1727200" lvl="1" indent="-1727200" defTabSz="2393950">
              <a:spcBef>
                <a:spcPts val="4000"/>
              </a:spcBef>
            </a:pPr>
            <a:r>
              <a:rPr lang="en-US" sz="7200"/>
              <a:t>(Renewable/Sustainable) Energy sources other than conventional fossil fuels</a:t>
            </a:r>
          </a:p>
          <a:p>
            <a:pPr marL="0" indent="0">
              <a:buNone/>
            </a:pPr>
            <a:endParaRPr lang="en-US" sz="8000">
              <a:latin typeface="Gill Sans MT"/>
              <a:ea typeface="Malgun Gothic"/>
            </a:endParaRPr>
          </a:p>
          <a:p>
            <a:pPr marL="0" indent="0">
              <a:buNone/>
            </a:pPr>
            <a:r>
              <a:rPr lang="en-US" sz="8000">
                <a:latin typeface="Gill Sans MT"/>
                <a:ea typeface="Malgun Gothic"/>
              </a:rPr>
              <a:t>RTTI datatypes referring to Alternative Fuels (2022)</a:t>
            </a:r>
          </a:p>
        </p:txBody>
      </p:sp>
      <p:graphicFrame>
        <p:nvGraphicFramePr>
          <p:cNvPr id="14" name="Table 13">
            <a:extLst>
              <a:ext uri="{FF2B5EF4-FFF2-40B4-BE49-F238E27FC236}">
                <a16:creationId xmlns:a16="http://schemas.microsoft.com/office/drawing/2014/main" id="{74324931-03E7-8E73-26AA-B2F90BD146CE}"/>
              </a:ext>
            </a:extLst>
          </p:cNvPr>
          <p:cNvGraphicFramePr>
            <a:graphicFrameLocks noGrp="1"/>
          </p:cNvGraphicFramePr>
          <p:nvPr/>
        </p:nvGraphicFramePr>
        <p:xfrm>
          <a:off x="3731802" y="15188010"/>
          <a:ext cx="29413168" cy="9364428"/>
        </p:xfrm>
        <a:graphic>
          <a:graphicData uri="http://schemas.openxmlformats.org/drawingml/2006/table">
            <a:tbl>
              <a:tblPr firstRow="1" firstCol="1" bandRow="1"/>
              <a:tblGrid>
                <a:gridCol w="6939540">
                  <a:extLst>
                    <a:ext uri="{9D8B030D-6E8A-4147-A177-3AD203B41FA5}">
                      <a16:colId xmlns:a16="http://schemas.microsoft.com/office/drawing/2014/main" val="3188411925"/>
                    </a:ext>
                  </a:extLst>
                </a:gridCol>
                <a:gridCol w="22473628">
                  <a:extLst>
                    <a:ext uri="{9D8B030D-6E8A-4147-A177-3AD203B41FA5}">
                      <a16:colId xmlns:a16="http://schemas.microsoft.com/office/drawing/2014/main" val="2797686297"/>
                    </a:ext>
                  </a:extLst>
                </a:gridCol>
              </a:tblGrid>
              <a:tr h="1040492">
                <a:tc>
                  <a:txBody>
                    <a:bodyPr/>
                    <a:lstStyle/>
                    <a:p>
                      <a:pPr algn="ctr">
                        <a:spcAft>
                          <a:spcPts val="800"/>
                        </a:spcAft>
                        <a:buNone/>
                      </a:pPr>
                      <a:r>
                        <a:rPr lang="en-GB" sz="5600" b="1">
                          <a:solidFill>
                            <a:srgbClr val="000000"/>
                          </a:solidFill>
                          <a:effectLst/>
                          <a:latin typeface="Calibri" panose="020F0502020204030204" pitchFamily="34" charset="0"/>
                          <a:ea typeface="Calibri" panose="020F0502020204030204" pitchFamily="34" charset="0"/>
                          <a:cs typeface="Arial" panose="020B0604020202020204" pitchFamily="34" charset="0"/>
                        </a:rPr>
                        <a:t>Category</a:t>
                      </a:r>
                      <a:endParaRPr lang="en-GB" sz="5600">
                        <a:effectLst/>
                        <a:latin typeface="Calibri" panose="020F0502020204030204" pitchFamily="34" charset="0"/>
                        <a:ea typeface="Calibri" panose="020F0502020204030204" pitchFamily="34" charset="0"/>
                        <a:cs typeface="Arial" panose="020B0604020202020204" pitchFamily="34" charset="0"/>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spcAft>
                          <a:spcPts val="800"/>
                        </a:spcAft>
                        <a:buNone/>
                      </a:pPr>
                      <a:r>
                        <a:rPr lang="en-GB" sz="5600" b="1">
                          <a:solidFill>
                            <a:srgbClr val="000000"/>
                          </a:solidFill>
                          <a:effectLst/>
                          <a:latin typeface="Calibri" panose="020F0502020204030204" pitchFamily="34" charset="0"/>
                          <a:ea typeface="Calibri" panose="020F0502020204030204" pitchFamily="34" charset="0"/>
                          <a:cs typeface="Arial" panose="020B0604020202020204" pitchFamily="34" charset="0"/>
                        </a:rPr>
                        <a:t>Data type</a:t>
                      </a:r>
                      <a:endParaRPr lang="en-GB" sz="5600">
                        <a:effectLst/>
                        <a:latin typeface="Calibri" panose="020F0502020204030204" pitchFamily="34" charset="0"/>
                        <a:ea typeface="Calibri" panose="020F0502020204030204" pitchFamily="34" charset="0"/>
                        <a:cs typeface="Arial" panose="020B0604020202020204" pitchFamily="34" charset="0"/>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1394569613"/>
                  </a:ext>
                </a:extLst>
              </a:tr>
              <a:tr h="2080984">
                <a:tc rowSpan="3">
                  <a:txBody>
                    <a:bodyPr/>
                    <a:lstStyle/>
                    <a:p>
                      <a:pPr algn="ctr">
                        <a:spcAft>
                          <a:spcPts val="800"/>
                        </a:spcAft>
                        <a:buNone/>
                      </a:pPr>
                      <a:r>
                        <a:rPr lang="en-GB" sz="5600">
                          <a:effectLst/>
                          <a:latin typeface="Calibri" panose="020F0502020204030204" pitchFamily="34" charset="0"/>
                          <a:ea typeface="Calibri" panose="020F0502020204030204" pitchFamily="34" charset="0"/>
                          <a:cs typeface="Arial" panose="020B0604020202020204" pitchFamily="34" charset="0"/>
                        </a:rPr>
                        <a:t>The types of data on infrastructure</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location </a:t>
                      </a:r>
                      <a:r>
                        <a:rPr lang="en-GB" sz="5600" b="0">
                          <a:effectLst/>
                          <a:latin typeface="Calibri" panose="020F0502020204030204" pitchFamily="34" charset="0"/>
                          <a:ea typeface="Calibri" panose="020F0502020204030204" pitchFamily="34" charset="0"/>
                          <a:cs typeface="Arial" panose="020B0604020202020204" pitchFamily="34" charset="0"/>
                        </a:rPr>
                        <a:t>of recharging points for electric vehicles </a:t>
                      </a:r>
                      <a:r>
                        <a:rPr lang="en-GB" sz="5600">
                          <a:effectLst/>
                          <a:latin typeface="Calibri" panose="020F0502020204030204" pitchFamily="34" charset="0"/>
                          <a:ea typeface="Calibri" panose="020F0502020204030204" pitchFamily="34" charset="0"/>
                          <a:cs typeface="Arial" panose="020B0604020202020204" pitchFamily="34" charset="0"/>
                        </a:rPr>
                        <a:t>and conditions for their use</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34015204"/>
                  </a:ext>
                </a:extLst>
              </a:tr>
              <a:tr h="2080984">
                <a:tc vMerge="1">
                  <a:txBody>
                    <a:bodyPr/>
                    <a:lstStyle/>
                    <a:p>
                      <a:endParaRPr lang="en-GB"/>
                    </a:p>
                  </a:txBody>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location</a:t>
                      </a:r>
                      <a:r>
                        <a:rPr lang="en-GB" sz="5600">
                          <a:effectLst/>
                          <a:latin typeface="Calibri" panose="020F0502020204030204" pitchFamily="34" charset="0"/>
                          <a:ea typeface="Calibri" panose="020F0502020204030204" pitchFamily="34" charset="0"/>
                          <a:cs typeface="Arial" panose="020B0604020202020204" pitchFamily="34" charset="0"/>
                        </a:rPr>
                        <a:t> of compressed natural gas, liquefied natural gas, liquefied petroleum gas stations</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848066"/>
                  </a:ext>
                </a:extLst>
              </a:tr>
              <a:tr h="1040492">
                <a:tc vMerge="1">
                  <a:txBody>
                    <a:bodyPr/>
                    <a:lstStyle/>
                    <a:p>
                      <a:endParaRPr lang="en-GB"/>
                    </a:p>
                  </a:txBody>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location</a:t>
                      </a:r>
                      <a:r>
                        <a:rPr lang="en-GB" sz="5600">
                          <a:effectLst/>
                          <a:latin typeface="Calibri" panose="020F0502020204030204" pitchFamily="34" charset="0"/>
                          <a:ea typeface="Calibri" panose="020F0502020204030204" pitchFamily="34" charset="0"/>
                          <a:cs typeface="Arial" panose="020B0604020202020204" pitchFamily="34" charset="0"/>
                        </a:rPr>
                        <a:t> of refuelling points and stations for all other fuel types</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1156401"/>
                  </a:ext>
                </a:extLst>
              </a:tr>
              <a:tr h="1040492">
                <a:tc rowSpan="3">
                  <a:txBody>
                    <a:bodyPr/>
                    <a:lstStyle/>
                    <a:p>
                      <a:pPr algn="ctr">
                        <a:spcAft>
                          <a:spcPts val="800"/>
                        </a:spcAft>
                        <a:buNone/>
                      </a:pPr>
                      <a:r>
                        <a:rPr lang="en-GB" sz="5600">
                          <a:effectLst/>
                          <a:latin typeface="Calibri" panose="020F0502020204030204" pitchFamily="34" charset="0"/>
                          <a:ea typeface="Calibri" panose="020F0502020204030204" pitchFamily="34" charset="0"/>
                          <a:cs typeface="Arial" panose="020B0604020202020204" pitchFamily="34" charset="0"/>
                        </a:rPr>
                        <a:t>The types of data on the real-time use of the network</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availability</a:t>
                      </a:r>
                      <a:r>
                        <a:rPr lang="en-GB" sz="5600">
                          <a:effectLst/>
                          <a:latin typeface="Calibri" panose="020F0502020204030204" pitchFamily="34" charset="0"/>
                          <a:ea typeface="Calibri" panose="020F0502020204030204" pitchFamily="34" charset="0"/>
                          <a:cs typeface="Arial" panose="020B0604020202020204" pitchFamily="34" charset="0"/>
                        </a:rPr>
                        <a:t> of recharging points and stations for electric vehicles</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4549215"/>
                  </a:ext>
                </a:extLst>
              </a:tr>
              <a:tr h="1040492">
                <a:tc vMerge="1">
                  <a:txBody>
                    <a:bodyPr/>
                    <a:lstStyle/>
                    <a:p>
                      <a:endParaRPr lang="en-GB"/>
                    </a:p>
                  </a:txBody>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availability</a:t>
                      </a:r>
                      <a:r>
                        <a:rPr lang="en-GB" sz="5600">
                          <a:effectLst/>
                          <a:latin typeface="Calibri" panose="020F0502020204030204" pitchFamily="34" charset="0"/>
                          <a:ea typeface="Calibri" panose="020F0502020204030204" pitchFamily="34" charset="0"/>
                          <a:cs typeface="Arial" panose="020B0604020202020204" pitchFamily="34" charset="0"/>
                        </a:rPr>
                        <a:t> of refuelling points and stations for alternative fuel types</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59630912"/>
                  </a:ext>
                </a:extLst>
              </a:tr>
              <a:tr h="1040492">
                <a:tc vMerge="1">
                  <a:txBody>
                    <a:bodyPr/>
                    <a:lstStyle/>
                    <a:p>
                      <a:endParaRPr lang="en-GB"/>
                    </a:p>
                  </a:txBody>
                  <a:tcPr/>
                </a:tc>
                <a:tc>
                  <a:txBody>
                    <a:bodyPr/>
                    <a:lstStyle/>
                    <a:p>
                      <a:pPr algn="ctr">
                        <a:spcAft>
                          <a:spcPts val="800"/>
                        </a:spcAft>
                        <a:buNone/>
                      </a:pPr>
                      <a:r>
                        <a:rPr lang="en-GB" sz="5600" b="1">
                          <a:effectLst/>
                          <a:latin typeface="Calibri" panose="020F0502020204030204" pitchFamily="34" charset="0"/>
                          <a:ea typeface="Calibri" panose="020F0502020204030204" pitchFamily="34" charset="0"/>
                          <a:cs typeface="Arial" panose="020B0604020202020204" pitchFamily="34" charset="0"/>
                        </a:rPr>
                        <a:t>price</a:t>
                      </a:r>
                      <a:r>
                        <a:rPr lang="en-GB" sz="5600">
                          <a:effectLst/>
                          <a:latin typeface="Calibri" panose="020F0502020204030204" pitchFamily="34" charset="0"/>
                          <a:ea typeface="Calibri" panose="020F0502020204030204" pitchFamily="34" charset="0"/>
                          <a:cs typeface="Arial" panose="020B0604020202020204" pitchFamily="34" charset="0"/>
                        </a:rPr>
                        <a:t> of ad hoc recharging/refuelling</a:t>
                      </a: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5070958"/>
                  </a:ext>
                </a:extLst>
              </a:tr>
            </a:tbl>
          </a:graphicData>
        </a:graphic>
      </p:graphicFrame>
      <p:sp>
        <p:nvSpPr>
          <p:cNvPr id="16" name="TextBox 15">
            <a:extLst>
              <a:ext uri="{FF2B5EF4-FFF2-40B4-BE49-F238E27FC236}">
                <a16:creationId xmlns:a16="http://schemas.microsoft.com/office/drawing/2014/main" id="{1967CA7F-3003-CE49-2881-6468AF83506D}"/>
              </a:ext>
            </a:extLst>
          </p:cNvPr>
          <p:cNvSpPr txBox="1"/>
          <p:nvPr/>
        </p:nvSpPr>
        <p:spPr>
          <a:xfrm>
            <a:off x="35559710" y="16910006"/>
            <a:ext cx="9839320" cy="6247864"/>
          </a:xfrm>
          <a:prstGeom prst="rect">
            <a:avLst/>
          </a:prstGeom>
          <a:noFill/>
        </p:spPr>
        <p:txBody>
          <a:bodyPr wrap="square" rtlCol="0">
            <a:spAutoFit/>
          </a:bodyPr>
          <a:lstStyle/>
          <a:p>
            <a:r>
              <a:rPr lang="en-GB" sz="8000">
                <a:latin typeface="Gill Sans MT" panose="020B0502020104020203" pitchFamily="34" charset="0"/>
              </a:rPr>
              <a:t>2 categories and 6 datatypes limited to location, availability and price of recharging/ refuelling points</a:t>
            </a:r>
          </a:p>
        </p:txBody>
      </p:sp>
      <p:pic>
        <p:nvPicPr>
          <p:cNvPr id="1028" name="Picture 4" descr="UK sees 70% rise in public charge-points for electric vehicles over the  past year​​​​​​ | Envirotec">
            <a:extLst>
              <a:ext uri="{FF2B5EF4-FFF2-40B4-BE49-F238E27FC236}">
                <a16:creationId xmlns:a16="http://schemas.microsoft.com/office/drawing/2014/main" id="{C8B104C5-06BD-E7A3-E772-48E03BF7A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19292" y="3593093"/>
            <a:ext cx="10172700" cy="720090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Largest Public Electric Vehicle Fast-Charging Station in the Northeast Now  Available at JFK Airport">
            <a:extLst>
              <a:ext uri="{FF2B5EF4-FFF2-40B4-BE49-F238E27FC236}">
                <a16:creationId xmlns:a16="http://schemas.microsoft.com/office/drawing/2014/main" id="{A6447167-7D60-EB0D-DB0D-0703C1902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10276" y="3821693"/>
            <a:ext cx="10477500" cy="6972300"/>
          </a:xfrm>
          <a:prstGeom prst="rect">
            <a:avLst/>
          </a:prstGeom>
          <a:noFill/>
          <a:extLst>
            <a:ext uri="{909E8E84-426E-40DD-AFC4-6F175D3DCCD1}">
              <a14:hiddenFill xmlns:a14="http://schemas.microsoft.com/office/drawing/2010/main">
                <a:solidFill>
                  <a:srgbClr val="FFFFFF"/>
                </a:solidFill>
              </a14:hiddenFill>
            </a:ext>
          </a:extLst>
        </p:spPr>
      </p:pic>
      <p:sp>
        <p:nvSpPr>
          <p:cNvPr id="17" name="Right Brace 16">
            <a:extLst>
              <a:ext uri="{FF2B5EF4-FFF2-40B4-BE49-F238E27FC236}">
                <a16:creationId xmlns:a16="http://schemas.microsoft.com/office/drawing/2014/main" id="{85CA38BA-EA31-AA95-F283-6CACF85E5F58}"/>
              </a:ext>
            </a:extLst>
          </p:cNvPr>
          <p:cNvSpPr/>
          <p:nvPr/>
        </p:nvSpPr>
        <p:spPr>
          <a:xfrm>
            <a:off x="33520938" y="14999230"/>
            <a:ext cx="1301560" cy="9741980"/>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33128">
              <a:solidFill>
                <a:sysClr val="windowText" lastClr="000000"/>
              </a:solidFill>
            </a:endParaRPr>
          </a:p>
        </p:txBody>
      </p:sp>
      <p:sp>
        <p:nvSpPr>
          <p:cNvPr id="5" name="Title 1">
            <a:extLst>
              <a:ext uri="{FF2B5EF4-FFF2-40B4-BE49-F238E27FC236}">
                <a16:creationId xmlns:a16="http://schemas.microsoft.com/office/drawing/2014/main" id="{7C7326E0-850F-5C8B-4838-B8F9241A6F3D}"/>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en-GB"/>
              <a:t>Data Quality Framework for Alternative Fuels </a:t>
            </a:r>
          </a:p>
        </p:txBody>
      </p:sp>
    </p:spTree>
    <p:extLst>
      <p:ext uri="{BB962C8B-B14F-4D97-AF65-F5344CB8AC3E}">
        <p14:creationId xmlns:p14="http://schemas.microsoft.com/office/powerpoint/2010/main" val="1395976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6DC1C-3D63-5103-05CE-928813E4C604}"/>
            </a:ext>
          </a:extLst>
        </p:cNvPr>
        <p:cNvGrpSpPr/>
        <p:nvPr/>
      </p:nvGrpSpPr>
      <p:grpSpPr>
        <a:xfrm>
          <a:off x="0" y="0"/>
          <a:ext cx="0" cy="0"/>
          <a:chOff x="0" y="0"/>
          <a:chExt cx="0" cy="0"/>
        </a:xfrm>
      </p:grpSpPr>
      <p:sp>
        <p:nvSpPr>
          <p:cNvPr id="7" name="Inhaltsplatzhalter 2">
            <a:extLst>
              <a:ext uri="{FF2B5EF4-FFF2-40B4-BE49-F238E27FC236}">
                <a16:creationId xmlns:a16="http://schemas.microsoft.com/office/drawing/2014/main" id="{EBFFA7C5-2B83-833A-0E95-9CB7E0669068}"/>
              </a:ext>
            </a:extLst>
          </p:cNvPr>
          <p:cNvSpPr>
            <a:spLocks noGrp="1"/>
          </p:cNvSpPr>
          <p:nvPr>
            <p:ph sz="quarter" idx="13"/>
          </p:nvPr>
        </p:nvSpPr>
        <p:spPr>
          <a:xfrm>
            <a:off x="3997402" y="6143539"/>
            <a:ext cx="42040175" cy="19678650"/>
          </a:xfrm>
        </p:spPr>
        <p:txBody>
          <a:bodyPr vert="horz" lIns="365760" tIns="182880" rIns="365760" bIns="182880" rtlCol="0" anchor="t">
            <a:noAutofit/>
          </a:bodyPr>
          <a:lstStyle/>
          <a:p>
            <a:pPr marL="0" indent="0">
              <a:buNone/>
            </a:pPr>
            <a:r>
              <a:rPr lang="en-US" sz="8000">
                <a:latin typeface="Gill Sans MT"/>
                <a:ea typeface="Malgun Gothic"/>
              </a:rPr>
              <a:t>Datatypes on the AFIR Implementing and Delegated Acts (Draft) 2025</a:t>
            </a:r>
          </a:p>
        </p:txBody>
      </p:sp>
      <p:sp>
        <p:nvSpPr>
          <p:cNvPr id="15" name="Right Brace 14">
            <a:extLst>
              <a:ext uri="{FF2B5EF4-FFF2-40B4-BE49-F238E27FC236}">
                <a16:creationId xmlns:a16="http://schemas.microsoft.com/office/drawing/2014/main" id="{4D2A06E5-3AFC-8BDF-7FB0-14C2A8278C22}"/>
              </a:ext>
            </a:extLst>
          </p:cNvPr>
          <p:cNvSpPr/>
          <p:nvPr/>
        </p:nvSpPr>
        <p:spPr>
          <a:xfrm>
            <a:off x="38293472" y="7145897"/>
            <a:ext cx="996716" cy="20016071"/>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n-GB" sz="33128"/>
          </a:p>
        </p:txBody>
      </p:sp>
      <p:sp>
        <p:nvSpPr>
          <p:cNvPr id="16" name="TextBox 15">
            <a:extLst>
              <a:ext uri="{FF2B5EF4-FFF2-40B4-BE49-F238E27FC236}">
                <a16:creationId xmlns:a16="http://schemas.microsoft.com/office/drawing/2014/main" id="{A86FDC62-76AC-6A54-7FE8-D883AE5CDFA3}"/>
              </a:ext>
            </a:extLst>
          </p:cNvPr>
          <p:cNvSpPr txBox="1"/>
          <p:nvPr/>
        </p:nvSpPr>
        <p:spPr>
          <a:xfrm>
            <a:off x="39435334" y="14192094"/>
            <a:ext cx="9025296" cy="132640285"/>
          </a:xfrm>
          <a:prstGeom prst="rect">
            <a:avLst/>
          </a:prstGeom>
          <a:noFill/>
        </p:spPr>
        <p:txBody>
          <a:bodyPr wrap="square" rtlCol="0">
            <a:spAutoFit/>
          </a:bodyPr>
          <a:lstStyle>
            <a:defPPr>
              <a:defRPr lang="en-US"/>
            </a:defPPr>
            <a:lvl1pPr>
              <a:defRPr sz="8000">
                <a:latin typeface="Gill Sans MT" panose="020B0502020104020203" pitchFamily="34" charset="0"/>
              </a:defRPr>
            </a:lvl1pPr>
          </a:lstStyle>
          <a:p>
            <a:r>
              <a:rPr lang="en-GB"/>
              <a:t>7 categories and 40+ datatypes, including a wider set of dynamic and static information</a:t>
            </a:r>
          </a:p>
        </p:txBody>
      </p:sp>
      <p:graphicFrame>
        <p:nvGraphicFramePr>
          <p:cNvPr id="5" name="Table 4">
            <a:extLst>
              <a:ext uri="{FF2B5EF4-FFF2-40B4-BE49-F238E27FC236}">
                <a16:creationId xmlns:a16="http://schemas.microsoft.com/office/drawing/2014/main" id="{23E506AF-BB52-E4B6-1BFD-54E862A80CE3}"/>
              </a:ext>
            </a:extLst>
          </p:cNvPr>
          <p:cNvGraphicFramePr>
            <a:graphicFrameLocks noGrp="1"/>
          </p:cNvGraphicFramePr>
          <p:nvPr>
            <p:extLst>
              <p:ext uri="{D42A27DB-BD31-4B8C-83A1-F6EECF244321}">
                <p14:modId xmlns:p14="http://schemas.microsoft.com/office/powerpoint/2010/main" val="3260889799"/>
              </p:ext>
            </p:extLst>
          </p:nvPr>
        </p:nvGraphicFramePr>
        <p:xfrm>
          <a:off x="3991558" y="7547428"/>
          <a:ext cx="33904582" cy="19594287"/>
        </p:xfrm>
        <a:graphic>
          <a:graphicData uri="http://schemas.openxmlformats.org/drawingml/2006/table">
            <a:tbl>
              <a:tblPr firstRow="1" firstCol="1" bandRow="1"/>
              <a:tblGrid>
                <a:gridCol w="16957741">
                  <a:extLst>
                    <a:ext uri="{9D8B030D-6E8A-4147-A177-3AD203B41FA5}">
                      <a16:colId xmlns:a16="http://schemas.microsoft.com/office/drawing/2014/main" val="2135030045"/>
                    </a:ext>
                  </a:extLst>
                </a:gridCol>
                <a:gridCol w="16946841">
                  <a:extLst>
                    <a:ext uri="{9D8B030D-6E8A-4147-A177-3AD203B41FA5}">
                      <a16:colId xmlns:a16="http://schemas.microsoft.com/office/drawing/2014/main" val="3569794323"/>
                    </a:ext>
                  </a:extLst>
                </a:gridCol>
              </a:tblGrid>
              <a:tr h="1027673">
                <a:tc>
                  <a:txBody>
                    <a:bodyPr/>
                    <a:lstStyle/>
                    <a:p>
                      <a:pPr algn="ctr">
                        <a:lnSpc>
                          <a:spcPct val="150000"/>
                        </a:lnSpc>
                        <a:spcBef>
                          <a:spcPts val="600"/>
                        </a:spcBef>
                        <a:spcAft>
                          <a:spcPts val="1200"/>
                        </a:spcAft>
                        <a:buNone/>
                      </a:pPr>
                      <a:r>
                        <a:rPr lang="en-US" sz="4800" b="1" kern="100" dirty="0">
                          <a:solidFill>
                            <a:srgbClr val="000000"/>
                          </a:solidFill>
                          <a:effectLst/>
                          <a:latin typeface="Calibri"/>
                          <a:ea typeface="Calibri"/>
                          <a:cs typeface="Calibri"/>
                        </a:rPr>
                        <a:t>Category</a:t>
                      </a:r>
                      <a:endParaRPr lang="en-GB" sz="4800" b="1" kern="100" dirty="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50000"/>
                        </a:lnSpc>
                        <a:spcBef>
                          <a:spcPts val="600"/>
                        </a:spcBef>
                        <a:spcAft>
                          <a:spcPts val="1200"/>
                        </a:spcAft>
                        <a:buNone/>
                      </a:pPr>
                      <a:r>
                        <a:rPr lang="en-US" sz="4800" b="1" kern="100" dirty="0">
                          <a:solidFill>
                            <a:srgbClr val="000000"/>
                          </a:solidFill>
                          <a:effectLst/>
                          <a:latin typeface="Calibri"/>
                          <a:ea typeface="Calibri"/>
                          <a:cs typeface="Calibri"/>
                        </a:rPr>
                        <a:t>Data Type</a:t>
                      </a:r>
                      <a:endParaRPr lang="en-GB" sz="4800" b="1" kern="100" dirty="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744780071"/>
                  </a:ext>
                </a:extLst>
              </a:tr>
              <a:tr h="5001332">
                <a:tc>
                  <a:txBody>
                    <a:bodyPr/>
                    <a:lstStyle/>
                    <a:p>
                      <a:pPr algn="ctr">
                        <a:lnSpc>
                          <a:spcPct val="150000"/>
                        </a:lnSpc>
                        <a:spcBef>
                          <a:spcPts val="600"/>
                        </a:spcBef>
                        <a:spcAft>
                          <a:spcPts val="1200"/>
                        </a:spcAft>
                        <a:buNone/>
                      </a:pPr>
                      <a:r>
                        <a:rPr lang="en-US" sz="4600" b="0" kern="100" dirty="0">
                          <a:effectLst/>
                          <a:latin typeface="Calibri"/>
                          <a:ea typeface="Calibri"/>
                          <a:cs typeface="Calibri"/>
                        </a:rPr>
                        <a:t>(a) Static data for publicly accessible recharging and </a:t>
                      </a:r>
                      <a:r>
                        <a:rPr lang="en-US" sz="4600" b="0" kern="100" err="1">
                          <a:effectLst/>
                          <a:latin typeface="Calibri"/>
                          <a:ea typeface="Calibri"/>
                          <a:cs typeface="Calibri"/>
                        </a:rPr>
                        <a:t>refuelling</a:t>
                      </a:r>
                      <a:r>
                        <a:rPr lang="en-US" sz="4600" b="0" kern="100" dirty="0">
                          <a:effectLst/>
                          <a:latin typeface="Calibri"/>
                          <a:ea typeface="Calibri"/>
                          <a:cs typeface="Calibri"/>
                        </a:rPr>
                        <a:t> infrastructure for alternative fuels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a:t>
                      </a:r>
                      <a:r>
                        <a:rPr lang="en-US" sz="4600" b="1" dirty="0">
                          <a:effectLst/>
                          <a:latin typeface="Calibri"/>
                          <a:ea typeface="Calibri"/>
                          <a:cs typeface="Calibri"/>
                        </a:rPr>
                        <a:t>Legal name of the recharging or refueling point operator or owner</a:t>
                      </a:r>
                      <a:r>
                        <a:rPr lang="en-US" sz="4600" dirty="0">
                          <a:effectLst/>
                          <a:latin typeface="Calibri"/>
                          <a:ea typeface="Calibri"/>
                          <a:cs typeface="Calibri"/>
                        </a:rPr>
                        <a:t>; (2) Commercial name of the recharging or refueling point operator or owner; (3) Number of recharging or refueling points; (4) Service support; …; (23) Additional information about payment providers accepted; (24) Contract-based (subscription) payment option</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53483586"/>
                  </a:ext>
                </a:extLst>
              </a:tr>
              <a:tr h="3288552">
                <a:tc>
                  <a:txBody>
                    <a:bodyPr/>
                    <a:lstStyle/>
                    <a:p>
                      <a:pPr algn="ctr">
                        <a:lnSpc>
                          <a:spcPct val="150000"/>
                        </a:lnSpc>
                        <a:spcBef>
                          <a:spcPts val="600"/>
                        </a:spcBef>
                        <a:spcAft>
                          <a:spcPts val="1200"/>
                        </a:spcAft>
                        <a:buNone/>
                      </a:pPr>
                      <a:r>
                        <a:rPr lang="en-US" sz="4600" b="0" kern="100" dirty="0">
                          <a:effectLst/>
                          <a:latin typeface="Calibri"/>
                          <a:ea typeface="Calibri"/>
                          <a:cs typeface="Calibri"/>
                        </a:rPr>
                        <a:t>(b) Further static data for publicly accessible electric recharging infrastructure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Recharging point ID code (connector); (2) Number of connectors; (3) Type of connector (plug); (4)</a:t>
                      </a:r>
                      <a:r>
                        <a:rPr lang="en-US" sz="4600" b="1" dirty="0">
                          <a:effectLst/>
                          <a:latin typeface="Calibri"/>
                          <a:ea typeface="Calibri"/>
                          <a:cs typeface="Calibri"/>
                        </a:rPr>
                        <a:t> Type of current</a:t>
                      </a:r>
                      <a:r>
                        <a:rPr lang="en-US" sz="4600" dirty="0">
                          <a:effectLst/>
                          <a:latin typeface="Calibri"/>
                          <a:ea typeface="Calibri"/>
                          <a:cs typeface="Calibri"/>
                        </a:rPr>
                        <a:t>; …; (9) Smart recharging services; (10) Electricity supplied is 100% renewable</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277684260"/>
                  </a:ext>
                </a:extLst>
              </a:tr>
              <a:tr h="2055346">
                <a:tc>
                  <a:txBody>
                    <a:bodyPr/>
                    <a:lstStyle/>
                    <a:p>
                      <a:pPr algn="ctr">
                        <a:lnSpc>
                          <a:spcPct val="150000"/>
                        </a:lnSpc>
                        <a:spcBef>
                          <a:spcPts val="600"/>
                        </a:spcBef>
                        <a:spcAft>
                          <a:spcPts val="1200"/>
                        </a:spcAft>
                        <a:buNone/>
                      </a:pPr>
                      <a:r>
                        <a:rPr lang="en-US" sz="4600" b="0" kern="100" dirty="0">
                          <a:effectLst/>
                          <a:latin typeface="Calibri"/>
                          <a:ea typeface="Calibri"/>
                          <a:cs typeface="Calibri"/>
                        </a:rPr>
                        <a:t>(c) Further static data for publicly accessible hydrogen </a:t>
                      </a:r>
                      <a:r>
                        <a:rPr lang="en-US" sz="4600" b="0" kern="100" err="1">
                          <a:effectLst/>
                          <a:latin typeface="Calibri"/>
                          <a:ea typeface="Calibri"/>
                          <a:cs typeface="Calibri"/>
                        </a:rPr>
                        <a:t>refuelling</a:t>
                      </a:r>
                      <a:r>
                        <a:rPr lang="en-US" sz="4600" b="0" kern="100" dirty="0">
                          <a:effectLst/>
                          <a:latin typeface="Calibri"/>
                          <a:ea typeface="Calibri"/>
                          <a:cs typeface="Calibri"/>
                        </a:rPr>
                        <a:t> infrastructure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Hydrogen state; (2) </a:t>
                      </a:r>
                      <a:r>
                        <a:rPr lang="en-US" sz="4600" b="1" dirty="0">
                          <a:effectLst/>
                          <a:latin typeface="Calibri"/>
                          <a:ea typeface="Calibri"/>
                          <a:cs typeface="Calibri"/>
                        </a:rPr>
                        <a:t>Hydrogen pressure</a:t>
                      </a:r>
                      <a:r>
                        <a:rPr lang="en-US" sz="4600" dirty="0">
                          <a:effectLst/>
                          <a:latin typeface="Calibri"/>
                          <a:ea typeface="Calibri"/>
                          <a:cs typeface="Calibri"/>
                        </a:rPr>
                        <a:t>; (3) Daily cumulative capacity; (4) Hydrogen supplied is 100% renewable</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786476878"/>
                  </a:ext>
                </a:extLst>
              </a:tr>
              <a:tr h="2055346">
                <a:tc>
                  <a:txBody>
                    <a:bodyPr/>
                    <a:lstStyle/>
                    <a:p>
                      <a:pPr algn="ctr">
                        <a:lnSpc>
                          <a:spcPct val="150000"/>
                        </a:lnSpc>
                        <a:spcBef>
                          <a:spcPts val="600"/>
                        </a:spcBef>
                        <a:spcAft>
                          <a:spcPts val="1200"/>
                        </a:spcAft>
                        <a:buNone/>
                      </a:pPr>
                      <a:r>
                        <a:rPr lang="en-US" sz="4600" b="0" kern="100" dirty="0">
                          <a:effectLst/>
                          <a:latin typeface="Calibri"/>
                          <a:ea typeface="Calibri"/>
                          <a:cs typeface="Calibri"/>
                        </a:rPr>
                        <a:t>(d) Further static data for publicly accessible </a:t>
                      </a:r>
                      <a:r>
                        <a:rPr lang="en-US" sz="4600" b="0" kern="100" err="1">
                          <a:effectLst/>
                          <a:latin typeface="Calibri"/>
                          <a:ea typeface="Calibri"/>
                          <a:cs typeface="Calibri"/>
                        </a:rPr>
                        <a:t>refuelling</a:t>
                      </a:r>
                      <a:r>
                        <a:rPr lang="en-US" sz="4600" b="0" kern="100" dirty="0">
                          <a:effectLst/>
                          <a:latin typeface="Calibri"/>
                          <a:ea typeface="Calibri"/>
                          <a:cs typeface="Calibri"/>
                        </a:rPr>
                        <a:t> infrastructure for liquified methane:</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Liquefied methane supplied is 100% renewable</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492845538"/>
                  </a:ext>
                </a:extLst>
              </a:tr>
              <a:tr h="2055346">
                <a:tc>
                  <a:txBody>
                    <a:bodyPr/>
                    <a:lstStyle/>
                    <a:p>
                      <a:pPr algn="ctr">
                        <a:lnSpc>
                          <a:spcPct val="150000"/>
                        </a:lnSpc>
                        <a:spcBef>
                          <a:spcPts val="600"/>
                        </a:spcBef>
                        <a:spcAft>
                          <a:spcPts val="1200"/>
                        </a:spcAft>
                        <a:buNone/>
                      </a:pPr>
                      <a:r>
                        <a:rPr lang="en-US" sz="4600" b="0" kern="100" dirty="0">
                          <a:effectLst/>
                          <a:latin typeface="Calibri"/>
                          <a:ea typeface="Calibri"/>
                          <a:cs typeface="Calibri"/>
                        </a:rPr>
                        <a:t>(e) Further static data for publicly accessible </a:t>
                      </a:r>
                      <a:r>
                        <a:rPr lang="en-US" sz="4600" b="0" kern="100" err="1">
                          <a:effectLst/>
                          <a:latin typeface="Calibri"/>
                          <a:ea typeface="Calibri"/>
                          <a:cs typeface="Calibri"/>
                        </a:rPr>
                        <a:t>refuelling</a:t>
                      </a:r>
                      <a:r>
                        <a:rPr lang="en-US" sz="4600" b="0" kern="100" dirty="0">
                          <a:effectLst/>
                          <a:latin typeface="Calibri"/>
                          <a:ea typeface="Calibri"/>
                          <a:cs typeface="Calibri"/>
                        </a:rPr>
                        <a:t> infrastructure for alternative fuels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a:t>
                      </a:r>
                      <a:r>
                        <a:rPr lang="en-US" sz="4600" b="1" dirty="0">
                          <a:effectLst/>
                          <a:latin typeface="Calibri"/>
                          <a:ea typeface="Calibri"/>
                          <a:cs typeface="Calibri"/>
                        </a:rPr>
                        <a:t>Type of connector (dispenser)</a:t>
                      </a:r>
                      <a:endParaRPr lang="en-GB" sz="4600" b="1">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906079486"/>
                  </a:ext>
                </a:extLst>
              </a:tr>
              <a:tr h="2055346">
                <a:tc>
                  <a:txBody>
                    <a:bodyPr/>
                    <a:lstStyle/>
                    <a:p>
                      <a:pPr algn="ctr">
                        <a:lnSpc>
                          <a:spcPct val="150000"/>
                        </a:lnSpc>
                        <a:spcBef>
                          <a:spcPts val="600"/>
                        </a:spcBef>
                        <a:spcAft>
                          <a:spcPts val="1200"/>
                        </a:spcAft>
                        <a:buNone/>
                      </a:pPr>
                      <a:r>
                        <a:rPr lang="en-US" sz="4600" b="0" kern="100" dirty="0">
                          <a:effectLst/>
                          <a:latin typeface="Calibri"/>
                          <a:ea typeface="Calibri"/>
                          <a:cs typeface="Calibri"/>
                        </a:rPr>
                        <a:t>(f) Dynamic data for publicly accessible recharging and </a:t>
                      </a:r>
                      <a:r>
                        <a:rPr lang="en-US" sz="4600" b="0" kern="100" err="1">
                          <a:effectLst/>
                          <a:latin typeface="Calibri"/>
                          <a:ea typeface="Calibri"/>
                          <a:cs typeface="Calibri"/>
                        </a:rPr>
                        <a:t>refuelling</a:t>
                      </a:r>
                      <a:r>
                        <a:rPr lang="en-US" sz="4600" b="0" kern="100" dirty="0">
                          <a:effectLst/>
                          <a:latin typeface="Calibri"/>
                          <a:ea typeface="Calibri"/>
                          <a:cs typeface="Calibri"/>
                        </a:rPr>
                        <a:t> infrastructure for alternative fuels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Operational status; (2) Availability; (3) Ad hoc price</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70056470"/>
                  </a:ext>
                </a:extLst>
              </a:tr>
              <a:tr h="2055346">
                <a:tc>
                  <a:txBody>
                    <a:bodyPr/>
                    <a:lstStyle/>
                    <a:p>
                      <a:pPr algn="ctr">
                        <a:lnSpc>
                          <a:spcPct val="150000"/>
                        </a:lnSpc>
                        <a:spcBef>
                          <a:spcPts val="600"/>
                        </a:spcBef>
                        <a:spcAft>
                          <a:spcPts val="1200"/>
                        </a:spcAft>
                        <a:buNone/>
                      </a:pPr>
                      <a:r>
                        <a:rPr lang="en-US" sz="4600" b="0" kern="100" dirty="0">
                          <a:effectLst/>
                          <a:latin typeface="Calibri"/>
                          <a:ea typeface="Calibri"/>
                          <a:cs typeface="Calibri"/>
                        </a:rPr>
                        <a:t>(g) Further dynamic data for publicly accessible hydrogen recharging infrastructure operated by them:</a:t>
                      </a:r>
                      <a:endParaRPr lang="en-GB" sz="4600" b="1" kern="100">
                        <a:effectLst/>
                        <a:latin typeface="Calibri"/>
                        <a:ea typeface="Calibri"/>
                        <a:cs typeface="Calibri"/>
                      </a:endParaRPr>
                    </a:p>
                  </a:txBody>
                  <a:tcPr marL="106796" marR="1067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nSpc>
                          <a:spcPct val="115000"/>
                        </a:lnSpc>
                        <a:spcAft>
                          <a:spcPts val="1000"/>
                        </a:spcAft>
                        <a:buNone/>
                      </a:pPr>
                      <a:r>
                        <a:rPr lang="en-US" sz="4600" dirty="0">
                          <a:effectLst/>
                          <a:latin typeface="Calibri"/>
                          <a:ea typeface="Calibri"/>
                          <a:cs typeface="Calibri"/>
                        </a:rPr>
                        <a:t>(1) Limited amount of hydrogen available</a:t>
                      </a:r>
                      <a:endParaRPr lang="en-GB" sz="4600">
                        <a:effectLst/>
                        <a:latin typeface="Calibri"/>
                        <a:ea typeface="Calibri"/>
                        <a:cs typeface="Calibri"/>
                      </a:endParaRPr>
                    </a:p>
                  </a:txBody>
                  <a:tcPr marL="274320" marR="27432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187538272"/>
                  </a:ext>
                </a:extLst>
              </a:tr>
            </a:tbl>
          </a:graphicData>
        </a:graphic>
      </p:graphicFrame>
      <p:sp>
        <p:nvSpPr>
          <p:cNvPr id="6" name="Title 1">
            <a:extLst>
              <a:ext uri="{FF2B5EF4-FFF2-40B4-BE49-F238E27FC236}">
                <a16:creationId xmlns:a16="http://schemas.microsoft.com/office/drawing/2014/main" id="{D0407CA5-66C5-BA90-805C-9A51CCAA07CB}"/>
              </a:ext>
            </a:extLst>
          </p:cNvPr>
          <p:cNvSpPr>
            <a:spLocks noGrp="1"/>
          </p:cNvSpPr>
          <p:nvPr>
            <p:ph type="title"/>
          </p:nvPr>
        </p:nvSpPr>
        <p:spPr>
          <a:xfrm>
            <a:off x="3329657" y="885702"/>
            <a:ext cx="42063772" cy="3257797"/>
          </a:xfrm>
        </p:spPr>
        <p:txBody>
          <a:bodyPr>
            <a:normAutofit/>
          </a:bodyPr>
          <a:lstStyle/>
          <a:p>
            <a:r>
              <a:rPr lang="en-GB"/>
              <a:t>Data Quality Framework for Alternative Fuels </a:t>
            </a:r>
          </a:p>
        </p:txBody>
      </p:sp>
      <p:sp>
        <p:nvSpPr>
          <p:cNvPr id="8" name="Content Placeholder 2">
            <a:extLst>
              <a:ext uri="{FF2B5EF4-FFF2-40B4-BE49-F238E27FC236}">
                <a16:creationId xmlns:a16="http://schemas.microsoft.com/office/drawing/2014/main" id="{71BD691B-C0CE-7A01-5350-D16C48E8C8DA}"/>
              </a:ext>
            </a:extLst>
          </p:cNvPr>
          <p:cNvSpPr txBox="1">
            <a:spLocks/>
          </p:cNvSpPr>
          <p:nvPr/>
        </p:nvSpPr>
        <p:spPr>
          <a:xfrm>
            <a:off x="3283726" y="4803760"/>
            <a:ext cx="42040175" cy="19678650"/>
          </a:xfrm>
          <a:prstGeom prst="rect">
            <a:avLst/>
          </a:prstGeom>
        </p:spPr>
        <p:txBody>
          <a:bodyPr vert="horz" lIns="91440" tIns="45720" rIns="91440" bIns="45720" rtlCol="0">
            <a:normAutofit/>
          </a:bodyPr>
          <a:lst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a:lstStyle>
          <a:p>
            <a:r>
              <a:rPr lang="en-GB"/>
              <a:t>3. Application to AF Data</a:t>
            </a:r>
          </a:p>
          <a:p>
            <a:endParaRPr lang="en-GB" sz="1000"/>
          </a:p>
          <a:p>
            <a:endParaRPr lang="en-GB"/>
          </a:p>
        </p:txBody>
      </p:sp>
    </p:spTree>
    <p:extLst>
      <p:ext uri="{BB962C8B-B14F-4D97-AF65-F5344CB8AC3E}">
        <p14:creationId xmlns:p14="http://schemas.microsoft.com/office/powerpoint/2010/main" val="5143653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10983-0C25-A6BB-F288-B2D0603E5498}"/>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C3369C2E-1D29-6F1C-1EB0-135DF91E55EF}"/>
              </a:ext>
            </a:extLst>
          </p:cNvPr>
          <p:cNvSpPr>
            <a:spLocks noGrp="1"/>
          </p:cNvSpPr>
          <p:nvPr>
            <p:ph sz="quarter" idx="13"/>
          </p:nvPr>
        </p:nvSpPr>
        <p:spPr/>
        <p:txBody>
          <a:bodyPr vert="horz" lIns="365760" tIns="182880" rIns="365760" bIns="182880" rtlCol="0" anchor="t">
            <a:noAutofit/>
          </a:bodyPr>
          <a:lstStyle/>
          <a:p>
            <a:pPr marL="0" indent="0">
              <a:buNone/>
            </a:pPr>
            <a:r>
              <a:rPr lang="en-US" sz="7200">
                <a:latin typeface="Gill Sans MT" panose="020B0502020104020203" pitchFamily="34" charset="0"/>
                <a:ea typeface="Malgun Gothic"/>
              </a:rPr>
              <a:t>Quality dimensions (</a:t>
            </a:r>
            <a:r>
              <a:rPr lang="en-US" sz="7200" u="sng">
                <a:latin typeface="Gill Sans MT" panose="020B0502020104020203" pitchFamily="34" charset="0"/>
                <a:ea typeface="Malgun Gothic"/>
              </a:rPr>
              <a:t>for any use case!)</a:t>
            </a: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0" indent="0">
              <a:buNone/>
            </a:pPr>
            <a:r>
              <a:rPr lang="en-US" sz="7200">
                <a:latin typeface="Gill Sans MT" panose="020B0502020104020203" pitchFamily="34" charset="0"/>
                <a:ea typeface="Malgun Gothic"/>
              </a:rPr>
              <a:t>Applying identified dimensions to Alternative</a:t>
            </a:r>
          </a:p>
          <a:p>
            <a:pPr marL="1727200" lvl="1" indent="-1727200">
              <a:spcBef>
                <a:spcPts val="4000"/>
              </a:spcBef>
            </a:pPr>
            <a:r>
              <a:rPr lang="en-GB" sz="6400">
                <a:latin typeface="Gill Sans MT" panose="020B0502020104020203" pitchFamily="34" charset="0"/>
              </a:rPr>
              <a:t>Tailoring quality dimensions to the context of Alternative Fuels</a:t>
            </a:r>
          </a:p>
          <a:p>
            <a:pPr marL="1727200" lvl="1" indent="-1727200">
              <a:spcBef>
                <a:spcPts val="4000"/>
              </a:spcBef>
            </a:pPr>
            <a:r>
              <a:rPr lang="en-GB" sz="6400">
                <a:latin typeface="Gill Sans MT" panose="020B0502020104020203" pitchFamily="34" charset="0"/>
              </a:rPr>
              <a:t>Based on inputs from</a:t>
            </a: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p:txBody>
      </p:sp>
      <p:graphicFrame>
        <p:nvGraphicFramePr>
          <p:cNvPr id="10" name="Table 9">
            <a:extLst>
              <a:ext uri="{FF2B5EF4-FFF2-40B4-BE49-F238E27FC236}">
                <a16:creationId xmlns:a16="http://schemas.microsoft.com/office/drawing/2014/main" id="{1ADF756C-DB7C-A386-663D-A0285A0DEA9B}"/>
              </a:ext>
            </a:extLst>
          </p:cNvPr>
          <p:cNvGraphicFramePr>
            <a:graphicFrameLocks noGrp="1"/>
          </p:cNvGraphicFramePr>
          <p:nvPr>
            <p:extLst>
              <p:ext uri="{D42A27DB-BD31-4B8C-83A1-F6EECF244321}">
                <p14:modId xmlns:p14="http://schemas.microsoft.com/office/powerpoint/2010/main" val="3903261161"/>
              </p:ext>
            </p:extLst>
          </p:nvPr>
        </p:nvGraphicFramePr>
        <p:xfrm>
          <a:off x="4567204" y="6117160"/>
          <a:ext cx="39629588" cy="12035048"/>
        </p:xfrm>
        <a:graphic>
          <a:graphicData uri="http://schemas.openxmlformats.org/drawingml/2006/table">
            <a:tbl>
              <a:tblPr firstRow="1" firstCol="1" bandRow="1">
                <a:tableStyleId>{F2DE63D5-997A-4646-A377-4702673A728D}</a:tableStyleId>
              </a:tblPr>
              <a:tblGrid>
                <a:gridCol w="1635880">
                  <a:extLst>
                    <a:ext uri="{9D8B030D-6E8A-4147-A177-3AD203B41FA5}">
                      <a16:colId xmlns:a16="http://schemas.microsoft.com/office/drawing/2014/main" val="3835843792"/>
                    </a:ext>
                  </a:extLst>
                </a:gridCol>
                <a:gridCol w="7850596">
                  <a:extLst>
                    <a:ext uri="{9D8B030D-6E8A-4147-A177-3AD203B41FA5}">
                      <a16:colId xmlns:a16="http://schemas.microsoft.com/office/drawing/2014/main" val="2949573005"/>
                    </a:ext>
                  </a:extLst>
                </a:gridCol>
                <a:gridCol w="30143112">
                  <a:extLst>
                    <a:ext uri="{9D8B030D-6E8A-4147-A177-3AD203B41FA5}">
                      <a16:colId xmlns:a16="http://schemas.microsoft.com/office/drawing/2014/main" val="3096117221"/>
                    </a:ext>
                  </a:extLst>
                </a:gridCol>
              </a:tblGrid>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a:t>
                      </a:r>
                    </a:p>
                  </a:txBody>
                  <a:tcPr marL="274320" marR="274320" marT="0" marB="0"/>
                </a:tc>
                <a:tc>
                  <a:txBody>
                    <a:bodyPr/>
                    <a:lstStyle/>
                    <a:p>
                      <a:pPr>
                        <a:lnSpc>
                          <a:spcPct val="115000"/>
                        </a:lnSpc>
                        <a:spcAft>
                          <a:spcPts val="1000"/>
                        </a:spcAft>
                      </a:pPr>
                      <a:r>
                        <a:rPr lang="en-US" sz="5600">
                          <a:solidFill>
                            <a:srgbClr val="000000"/>
                          </a:solidFill>
                          <a:effectLst/>
                        </a:rPr>
                        <a:t>Group</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Dimensions</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047160709"/>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1</a:t>
                      </a:r>
                    </a:p>
                  </a:txBody>
                  <a:tcPr marL="274320" marR="274320" marT="0" marB="0"/>
                </a:tc>
                <a:tc>
                  <a:txBody>
                    <a:bodyPr/>
                    <a:lstStyle/>
                    <a:p>
                      <a:pPr>
                        <a:lnSpc>
                          <a:spcPct val="115000"/>
                        </a:lnSpc>
                        <a:spcAft>
                          <a:spcPts val="1000"/>
                        </a:spcAft>
                      </a:pPr>
                      <a:r>
                        <a:rPr lang="en-US" sz="5600" b="1">
                          <a:solidFill>
                            <a:srgbClr val="000000"/>
                          </a:solidFill>
                          <a:effectLst/>
                        </a:rPr>
                        <a:t>Openness</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Accessibility, Availability</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1446869092"/>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2</a:t>
                      </a:r>
                    </a:p>
                  </a:txBody>
                  <a:tcPr marL="274320" marR="274320" marT="0" marB="0"/>
                </a:tc>
                <a:tc>
                  <a:txBody>
                    <a:bodyPr/>
                    <a:lstStyle/>
                    <a:p>
                      <a:pPr>
                        <a:lnSpc>
                          <a:spcPct val="115000"/>
                        </a:lnSpc>
                        <a:spcAft>
                          <a:spcPts val="1000"/>
                        </a:spcAft>
                      </a:pPr>
                      <a:r>
                        <a:rPr lang="en-US" sz="5600" b="1">
                          <a:solidFill>
                            <a:srgbClr val="000000"/>
                          </a:solidFill>
                          <a:effectLst/>
                        </a:rPr>
                        <a:t>Exactness</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Accuracy, Precision, Correctness</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931944856"/>
                  </a:ext>
                </a:extLst>
              </a:tr>
              <a:tr h="1890524">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3</a:t>
                      </a:r>
                    </a:p>
                  </a:txBody>
                  <a:tcPr marL="274320" marR="274320" marT="0" marB="0"/>
                </a:tc>
                <a:tc>
                  <a:txBody>
                    <a:bodyPr/>
                    <a:lstStyle/>
                    <a:p>
                      <a:pPr>
                        <a:lnSpc>
                          <a:spcPct val="115000"/>
                        </a:lnSpc>
                        <a:spcAft>
                          <a:spcPts val="1000"/>
                        </a:spcAft>
                      </a:pPr>
                      <a:r>
                        <a:rPr lang="en-US" sz="5600" b="1">
                          <a:solidFill>
                            <a:srgbClr val="000000"/>
                          </a:solidFill>
                          <a:effectLst/>
                        </a:rPr>
                        <a:t>Comprehensiveness</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Completeness, Amount of data, Granularity, Data Coverage, Variety of Data &amp; Data Sources</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317926791"/>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4</a:t>
                      </a:r>
                    </a:p>
                  </a:txBody>
                  <a:tcPr marL="274320" marR="274320" marT="0" marB="0"/>
                </a:tc>
                <a:tc>
                  <a:txBody>
                    <a:bodyPr/>
                    <a:lstStyle/>
                    <a:p>
                      <a:pPr>
                        <a:lnSpc>
                          <a:spcPct val="115000"/>
                        </a:lnSpc>
                        <a:spcAft>
                          <a:spcPts val="1000"/>
                        </a:spcAft>
                      </a:pPr>
                      <a:r>
                        <a:rPr lang="en-US" sz="5600" b="1">
                          <a:solidFill>
                            <a:srgbClr val="000000"/>
                          </a:solidFill>
                          <a:effectLst/>
                        </a:rPr>
                        <a:t>Coherence</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Consistency, Consistent Representation, Data specification, Reliability</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805537404"/>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5</a:t>
                      </a:r>
                    </a:p>
                  </a:txBody>
                  <a:tcPr marL="274320" marR="274320" marT="0" marB="0"/>
                </a:tc>
                <a:tc>
                  <a:txBody>
                    <a:bodyPr/>
                    <a:lstStyle/>
                    <a:p>
                      <a:pPr>
                        <a:lnSpc>
                          <a:spcPct val="115000"/>
                        </a:lnSpc>
                        <a:spcAft>
                          <a:spcPts val="1000"/>
                        </a:spcAft>
                      </a:pPr>
                      <a:r>
                        <a:rPr lang="en-US" sz="5600" b="1">
                          <a:solidFill>
                            <a:srgbClr val="000000"/>
                          </a:solidFill>
                          <a:effectLst/>
                        </a:rPr>
                        <a:t>Veracity</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Believability, Traceability, Objectivity, Reputation</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664212848"/>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6</a:t>
                      </a:r>
                    </a:p>
                  </a:txBody>
                  <a:tcPr marL="274320" marR="274320" marT="0" marB="0"/>
                </a:tc>
                <a:tc>
                  <a:txBody>
                    <a:bodyPr/>
                    <a:lstStyle/>
                    <a:p>
                      <a:pPr>
                        <a:lnSpc>
                          <a:spcPct val="115000"/>
                        </a:lnSpc>
                        <a:spcAft>
                          <a:spcPts val="1000"/>
                        </a:spcAft>
                      </a:pPr>
                      <a:r>
                        <a:rPr lang="en-US" sz="5600" b="1">
                          <a:solidFill>
                            <a:srgbClr val="000000"/>
                          </a:solidFill>
                          <a:effectLst/>
                        </a:rPr>
                        <a:t>Promptness</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Timeliness, Currency, Volatility</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3758959633"/>
                  </a:ext>
                </a:extLst>
              </a:tr>
              <a:tr h="1890524">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7</a:t>
                      </a:r>
                    </a:p>
                  </a:txBody>
                  <a:tcPr marL="274320" marR="274320" marT="0" marB="0"/>
                </a:tc>
                <a:tc>
                  <a:txBody>
                    <a:bodyPr/>
                    <a:lstStyle/>
                    <a:p>
                      <a:pPr>
                        <a:lnSpc>
                          <a:spcPct val="115000"/>
                        </a:lnSpc>
                        <a:spcAft>
                          <a:spcPts val="1000"/>
                        </a:spcAft>
                      </a:pPr>
                      <a:r>
                        <a:rPr lang="en-US" sz="5600" b="1">
                          <a:solidFill>
                            <a:srgbClr val="000000"/>
                          </a:solidFill>
                          <a:effectLst/>
                        </a:rPr>
                        <a:t>Usability</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Understandability, Conciseness, Interpretability, Ease of Manipulation, Ease of Operation, Navigation</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1859148710"/>
                  </a:ext>
                </a:extLst>
              </a:tr>
              <a:tr h="909068">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8</a:t>
                      </a:r>
                    </a:p>
                  </a:txBody>
                  <a:tcPr marL="274320" marR="274320" marT="0" marB="0"/>
                </a:tc>
                <a:tc>
                  <a:txBody>
                    <a:bodyPr/>
                    <a:lstStyle/>
                    <a:p>
                      <a:pPr>
                        <a:lnSpc>
                          <a:spcPct val="115000"/>
                        </a:lnSpc>
                        <a:spcAft>
                          <a:spcPts val="1000"/>
                        </a:spcAft>
                      </a:pPr>
                      <a:r>
                        <a:rPr lang="en-US" sz="5600" b="1">
                          <a:solidFill>
                            <a:srgbClr val="000000"/>
                          </a:solidFill>
                          <a:effectLst/>
                        </a:rPr>
                        <a:t>Safekeeping</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Security, Safety, Integrity</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2736231009"/>
                  </a:ext>
                </a:extLst>
              </a:tr>
              <a:tr h="1890524">
                <a:tc>
                  <a:txBody>
                    <a:bodyPr/>
                    <a:lstStyle/>
                    <a:p>
                      <a:pPr>
                        <a:lnSpc>
                          <a:spcPct val="115000"/>
                        </a:lnSpc>
                        <a:spcAft>
                          <a:spcPts val="1000"/>
                        </a:spcAft>
                      </a:pPr>
                      <a:r>
                        <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rPr>
                        <a:t>9</a:t>
                      </a:r>
                    </a:p>
                  </a:txBody>
                  <a:tcPr marL="274320" marR="274320" marT="0" marB="0"/>
                </a:tc>
                <a:tc>
                  <a:txBody>
                    <a:bodyPr/>
                    <a:lstStyle/>
                    <a:p>
                      <a:pPr>
                        <a:lnSpc>
                          <a:spcPct val="115000"/>
                        </a:lnSpc>
                        <a:spcAft>
                          <a:spcPts val="1000"/>
                        </a:spcAft>
                      </a:pPr>
                      <a:r>
                        <a:rPr lang="en-US" sz="5600" b="1">
                          <a:solidFill>
                            <a:srgbClr val="000000"/>
                          </a:solidFill>
                          <a:effectLst/>
                        </a:rPr>
                        <a:t>Suitability</a:t>
                      </a:r>
                      <a:endParaRPr lang="en-GB" sz="5600" b="1">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tc>
                  <a:txBody>
                    <a:bodyPr/>
                    <a:lstStyle/>
                    <a:p>
                      <a:pPr>
                        <a:lnSpc>
                          <a:spcPct val="115000"/>
                        </a:lnSpc>
                        <a:spcAft>
                          <a:spcPts val="1000"/>
                        </a:spcAft>
                      </a:pPr>
                      <a:r>
                        <a:rPr lang="en-US" sz="5600">
                          <a:solidFill>
                            <a:srgbClr val="000000"/>
                          </a:solidFill>
                          <a:effectLst/>
                        </a:rPr>
                        <a:t>Relevance, Effectiveness, Efficiency, Value added, Transactability, Usefulness, Uniqueness</a:t>
                      </a:r>
                      <a:endParaRPr lang="en-GB" sz="5600">
                        <a:solidFill>
                          <a:srgbClr val="000000"/>
                        </a:solidFill>
                        <a:effectLst/>
                        <a:latin typeface="Cambria" panose="02040503050406030204" pitchFamily="18" charset="0"/>
                        <a:ea typeface="MS Mincho" panose="02020609040205080304" pitchFamily="49" charset="-128"/>
                        <a:cs typeface="Times New Roman" panose="02020603050405020304" pitchFamily="18" charset="0"/>
                      </a:endParaRPr>
                    </a:p>
                  </a:txBody>
                  <a:tcPr marL="274320" marR="274320" marT="0" marB="0"/>
                </a:tc>
                <a:extLst>
                  <a:ext uri="{0D108BD9-81ED-4DB2-BD59-A6C34878D82A}">
                    <a16:rowId xmlns:a16="http://schemas.microsoft.com/office/drawing/2014/main" val="4083858984"/>
                  </a:ext>
                </a:extLst>
              </a:tr>
            </a:tbl>
          </a:graphicData>
        </a:graphic>
      </p:graphicFrame>
      <p:sp>
        <p:nvSpPr>
          <p:cNvPr id="12" name="TextBox 11">
            <a:extLst>
              <a:ext uri="{FF2B5EF4-FFF2-40B4-BE49-F238E27FC236}">
                <a16:creationId xmlns:a16="http://schemas.microsoft.com/office/drawing/2014/main" id="{FC91799C-2E61-CE75-73AE-35690C8F9E3E}"/>
              </a:ext>
            </a:extLst>
          </p:cNvPr>
          <p:cNvSpPr txBox="1"/>
          <p:nvPr/>
        </p:nvSpPr>
        <p:spPr>
          <a:xfrm>
            <a:off x="221134" y="18254252"/>
            <a:ext cx="48467996" cy="768037"/>
          </a:xfrm>
          <a:prstGeom prst="rect">
            <a:avLst/>
          </a:prstGeom>
          <a:noFill/>
        </p:spPr>
        <p:txBody>
          <a:bodyPr wrap="square">
            <a:spAutoFit/>
          </a:bodyPr>
          <a:lstStyle/>
          <a:p>
            <a:r>
              <a:rPr lang="en-GB" sz="4200" i="1">
                <a:latin typeface="Gill Sans MT" panose="020B0502020104020203" pitchFamily="34" charset="0"/>
                <a:ea typeface="Times New Roman" panose="02020603050405020304" pitchFamily="18" charset="0"/>
                <a:cs typeface="Arial" panose="020B0604020202020204" pitchFamily="34" charset="0"/>
              </a:rPr>
              <a:t>Adapted from: A. M. Carvalho, S. Soares, J. Montenegro, and L. Conceição, “Data Quality: revisiting dimensions towards new framework development,” in 6th International Conference on Industry 4.0 and Smart Manufacturing [in press], 2024.</a:t>
            </a:r>
            <a:endParaRPr lang="en-GB" sz="4200" i="1">
              <a:latin typeface="Gill Sans MT" panose="020B0502020104020203" pitchFamily="34" charset="0"/>
            </a:endParaRPr>
          </a:p>
        </p:txBody>
      </p:sp>
      <p:sp>
        <p:nvSpPr>
          <p:cNvPr id="13" name="Left Brace 12">
            <a:extLst>
              <a:ext uri="{FF2B5EF4-FFF2-40B4-BE49-F238E27FC236}">
                <a16:creationId xmlns:a16="http://schemas.microsoft.com/office/drawing/2014/main" id="{E6B367B1-F2B0-6C44-EFCC-6E63EC7499A9}"/>
              </a:ext>
            </a:extLst>
          </p:cNvPr>
          <p:cNvSpPr/>
          <p:nvPr/>
        </p:nvSpPr>
        <p:spPr>
          <a:xfrm>
            <a:off x="13360658" y="22831124"/>
            <a:ext cx="1501544" cy="4196616"/>
          </a:xfrm>
          <a:prstGeom prst="leftBrace">
            <a:avLst>
              <a:gd name="adj1" fmla="val 8333"/>
              <a:gd name="adj2" fmla="val 12385"/>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33128">
              <a:latin typeface="Gill Sans MT" panose="020B0502020104020203" pitchFamily="34" charset="0"/>
            </a:endParaRPr>
          </a:p>
        </p:txBody>
      </p:sp>
      <p:sp>
        <p:nvSpPr>
          <p:cNvPr id="15" name="TextBox 14">
            <a:extLst>
              <a:ext uri="{FF2B5EF4-FFF2-40B4-BE49-F238E27FC236}">
                <a16:creationId xmlns:a16="http://schemas.microsoft.com/office/drawing/2014/main" id="{95E6BA4E-5FE1-430B-3BB1-493D3BCB1E66}"/>
              </a:ext>
            </a:extLst>
          </p:cNvPr>
          <p:cNvSpPr txBox="1"/>
          <p:nvPr/>
        </p:nvSpPr>
        <p:spPr>
          <a:xfrm>
            <a:off x="13011494" y="22905915"/>
            <a:ext cx="32924580" cy="3703578"/>
          </a:xfrm>
          <a:prstGeom prst="rect">
            <a:avLst/>
          </a:prstGeom>
          <a:noFill/>
        </p:spPr>
        <p:txBody>
          <a:bodyPr wrap="square">
            <a:spAutoFit/>
          </a:bodyPr>
          <a:lstStyle/>
          <a:p>
            <a:pPr marL="2159000" lvl="2" indent="-1009652">
              <a:spcBef>
                <a:spcPts val="4000"/>
              </a:spcBef>
              <a:buFont typeface="Wingdings" panose="05000000000000000000" pitchFamily="2" charset="2"/>
              <a:buChar char="Ø"/>
            </a:pPr>
            <a:r>
              <a:rPr lang="en-GB" sz="5600">
                <a:latin typeface="Gill Sans MT" panose="020B0502020104020203" pitchFamily="34" charset="0"/>
              </a:rPr>
              <a:t>ID and Data Collection for Sustainable fuels in Europe (IDACS) project </a:t>
            </a:r>
          </a:p>
          <a:p>
            <a:pPr marL="2159000" lvl="2" indent="-1009652">
              <a:spcBef>
                <a:spcPts val="4000"/>
              </a:spcBef>
              <a:buFont typeface="Wingdings" panose="05000000000000000000" pitchFamily="2" charset="2"/>
              <a:buChar char="Ø"/>
            </a:pPr>
            <a:r>
              <a:rPr lang="en-GB" sz="5600">
                <a:latin typeface="Gill Sans MT" panose="020B0502020104020203" pitchFamily="34" charset="0"/>
              </a:rPr>
              <a:t>Sustainable Transport Forum group (EC)</a:t>
            </a:r>
          </a:p>
          <a:p>
            <a:pPr marL="2159000" lvl="2" indent="-1009652">
              <a:spcBef>
                <a:spcPts val="4000"/>
              </a:spcBef>
              <a:buFont typeface="Wingdings" panose="05000000000000000000" pitchFamily="2" charset="2"/>
              <a:buChar char="Ø"/>
            </a:pPr>
            <a:r>
              <a:rPr lang="en-GB" sz="5600" b="1" u="sng">
                <a:latin typeface="Gill Sans MT" panose="020B0502020104020203" pitchFamily="34" charset="0"/>
              </a:rPr>
              <a:t>Alternative Fuels Infrastructure Regulation (AFIR) and Implementing Act (IA) on data</a:t>
            </a:r>
          </a:p>
        </p:txBody>
      </p:sp>
      <p:sp>
        <p:nvSpPr>
          <p:cNvPr id="5" name="Rectangle 4">
            <a:extLst>
              <a:ext uri="{FF2B5EF4-FFF2-40B4-BE49-F238E27FC236}">
                <a16:creationId xmlns:a16="http://schemas.microsoft.com/office/drawing/2014/main" id="{217FC4D6-D118-22D5-6AAD-60C39BDE8FE8}"/>
              </a:ext>
            </a:extLst>
          </p:cNvPr>
          <p:cNvSpPr/>
          <p:nvPr/>
        </p:nvSpPr>
        <p:spPr>
          <a:xfrm>
            <a:off x="33025028" y="7303592"/>
            <a:ext cx="11631804" cy="2733548"/>
          </a:xfrm>
          <a:prstGeom prst="rect">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600">
                <a:solidFill>
                  <a:schemeClr val="tx1"/>
                </a:solidFill>
                <a:latin typeface="Gill Sans MT" panose="020B0502020104020203" pitchFamily="34" charset="0"/>
              </a:rPr>
              <a:t>SAME AS UVAR</a:t>
            </a:r>
          </a:p>
        </p:txBody>
      </p:sp>
      <p:sp>
        <p:nvSpPr>
          <p:cNvPr id="6" name="Title 1">
            <a:extLst>
              <a:ext uri="{FF2B5EF4-FFF2-40B4-BE49-F238E27FC236}">
                <a16:creationId xmlns:a16="http://schemas.microsoft.com/office/drawing/2014/main" id="{CE487F10-9158-D97A-AA10-C70AC5AE3A1D}"/>
              </a:ext>
            </a:extLst>
          </p:cNvPr>
          <p:cNvSpPr txBox="1">
            <a:spLocks/>
          </p:cNvSpPr>
          <p:nvPr/>
        </p:nvSpPr>
        <p:spPr>
          <a:xfrm>
            <a:off x="3329657" y="885702"/>
            <a:ext cx="42063772" cy="3257797"/>
          </a:xfrm>
          <a:prstGeom prst="rect">
            <a:avLst/>
          </a:prstGeom>
        </p:spPr>
        <p:txBody>
          <a:bodyPr vert="horz" lIns="91440" tIns="45720" rIns="91440" bIns="45720" rtlCol="0" anchor="ctr">
            <a:normAutofit/>
          </a:bodyPr>
          <a:lstStyle>
            <a:lvl1pPr algn="l" defTabSz="3429155" rtl="0" eaLnBrk="1" latinLnBrk="0" hangingPunct="1">
              <a:lnSpc>
                <a:spcPct val="90000"/>
              </a:lnSpc>
              <a:spcBef>
                <a:spcPct val="0"/>
              </a:spcBef>
              <a:buNone/>
              <a:defRPr sz="15000" b="1" i="0" kern="1200">
                <a:solidFill>
                  <a:srgbClr val="F1B97B"/>
                </a:solidFill>
                <a:latin typeface="Gotham Medium" pitchFamily="2" charset="0"/>
                <a:ea typeface="+mj-ea"/>
                <a:cs typeface="Gotham Medium" pitchFamily="2" charset="0"/>
              </a:defRPr>
            </a:lvl1pPr>
          </a:lstStyle>
          <a:p>
            <a:r>
              <a:rPr lang="en-GB"/>
              <a:t>Data Quality Framework for Alternative Fuels </a:t>
            </a:r>
          </a:p>
        </p:txBody>
      </p:sp>
    </p:spTree>
    <p:extLst>
      <p:ext uri="{BB962C8B-B14F-4D97-AF65-F5344CB8AC3E}">
        <p14:creationId xmlns:p14="http://schemas.microsoft.com/office/powerpoint/2010/main" val="3305625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754F-D0BD-A92E-20CA-EE0F0C00B3B9}"/>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403156BA-07BA-739F-F0F2-D2767A98F4A7}"/>
              </a:ext>
            </a:extLst>
          </p:cNvPr>
          <p:cNvSpPr>
            <a:spLocks noGrp="1"/>
          </p:cNvSpPr>
          <p:nvPr>
            <p:ph sz="quarter" idx="13"/>
          </p:nvPr>
        </p:nvSpPr>
        <p:spPr/>
        <p:txBody>
          <a:bodyPr vert="horz" lIns="365760" tIns="182880" rIns="365760" bIns="182880" rtlCol="0" anchor="t">
            <a:noAutofit/>
          </a:bodyPr>
          <a:lstStyle/>
          <a:p>
            <a:pPr marL="0" indent="0">
              <a:buNone/>
            </a:pPr>
            <a:r>
              <a:rPr lang="en-US" sz="7200">
                <a:latin typeface="Gill Sans MT" panose="020B0502020104020203" pitchFamily="34" charset="0"/>
                <a:ea typeface="Malgun Gothic"/>
              </a:rPr>
              <a:t>Resulting quality criteria (“advanced” draft)</a:t>
            </a:r>
            <a:endParaRPr lang="en-US" sz="7200" u="sng">
              <a:latin typeface="Gill Sans MT" panose="020B0502020104020203" pitchFamily="34" charset="0"/>
              <a:ea typeface="Malgun Gothic"/>
            </a:endParaRPr>
          </a:p>
          <a:p>
            <a:pPr marL="1727200" lvl="1" indent="-1727200">
              <a:spcBef>
                <a:spcPts val="4000"/>
              </a:spcBef>
            </a:pPr>
            <a:r>
              <a:rPr lang="en-US" sz="6400">
                <a:latin typeface="Gill Sans MT" panose="020B0502020104020203" pitchFamily="34" charset="0"/>
              </a:rPr>
              <a:t>6 dimensions with applicable criteria</a:t>
            </a:r>
          </a:p>
          <a:p>
            <a:pPr marL="1727200" lvl="1" indent="-1727200">
              <a:spcBef>
                <a:spcPts val="4000"/>
              </a:spcBef>
            </a:pPr>
            <a:r>
              <a:rPr lang="en-US" sz="6400">
                <a:latin typeface="Gill Sans MT" panose="020B0502020104020203" pitchFamily="34" charset="0"/>
              </a:rPr>
              <a:t>8 criteria comprising 14 metrics</a:t>
            </a:r>
          </a:p>
          <a:p>
            <a:pPr marL="1727200" lvl="1" indent="-1727200">
              <a:spcBef>
                <a:spcPts val="4000"/>
              </a:spcBef>
            </a:pPr>
            <a:r>
              <a:rPr lang="en-US" sz="6400">
                <a:latin typeface="Gill Sans MT" panose="020B0502020104020203" pitchFamily="34" charset="0"/>
              </a:rPr>
              <a:t>Metrics with different formats – numeric, multi-class evaluation, binary</a:t>
            </a: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p:txBody>
      </p:sp>
      <p:graphicFrame>
        <p:nvGraphicFramePr>
          <p:cNvPr id="9" name="Table 8">
            <a:extLst>
              <a:ext uri="{FF2B5EF4-FFF2-40B4-BE49-F238E27FC236}">
                <a16:creationId xmlns:a16="http://schemas.microsoft.com/office/drawing/2014/main" id="{4F64EF49-DB59-D719-DE35-2B8407B4D159}"/>
              </a:ext>
            </a:extLst>
          </p:cNvPr>
          <p:cNvGraphicFramePr>
            <a:graphicFrameLocks noGrp="1"/>
          </p:cNvGraphicFramePr>
          <p:nvPr/>
        </p:nvGraphicFramePr>
        <p:xfrm>
          <a:off x="7173810" y="12145742"/>
          <a:ext cx="27917224" cy="14966228"/>
        </p:xfrm>
        <a:graphic>
          <a:graphicData uri="http://schemas.openxmlformats.org/drawingml/2006/table">
            <a:tbl>
              <a:tblPr firstRow="1" firstCol="1" bandRow="1"/>
              <a:tblGrid>
                <a:gridCol w="7022656">
                  <a:extLst>
                    <a:ext uri="{9D8B030D-6E8A-4147-A177-3AD203B41FA5}">
                      <a16:colId xmlns:a16="http://schemas.microsoft.com/office/drawing/2014/main" val="1637780514"/>
                    </a:ext>
                  </a:extLst>
                </a:gridCol>
                <a:gridCol w="12192000">
                  <a:extLst>
                    <a:ext uri="{9D8B030D-6E8A-4147-A177-3AD203B41FA5}">
                      <a16:colId xmlns:a16="http://schemas.microsoft.com/office/drawing/2014/main" val="1868865206"/>
                    </a:ext>
                  </a:extLst>
                </a:gridCol>
                <a:gridCol w="8702568">
                  <a:extLst>
                    <a:ext uri="{9D8B030D-6E8A-4147-A177-3AD203B41FA5}">
                      <a16:colId xmlns:a16="http://schemas.microsoft.com/office/drawing/2014/main" val="1906723494"/>
                    </a:ext>
                  </a:extLst>
                </a:gridCol>
              </a:tblGrid>
              <a:tr h="917888">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dimension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criterion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Metrics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354617713"/>
                  </a:ext>
                </a:extLst>
              </a:tr>
              <a:tr h="917888">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Correctness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Alignment with IA on data</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Percentage of correct data types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extLst>
                  <a:ext uri="{0D108BD9-81ED-4DB2-BD59-A6C34878D82A}">
                    <a16:rowId xmlns:a16="http://schemas.microsoft.com/office/drawing/2014/main" val="2800011039"/>
                  </a:ext>
                </a:extLst>
              </a:tr>
              <a:tr h="917888">
                <a:tc rowSpan="7">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Completeness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rowSpan="7">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AFIR data coverage</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(general)</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281671366"/>
                  </a:ext>
                </a:extLst>
              </a:tr>
              <a:tr h="101122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(Recharging)</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759089010"/>
                  </a:ext>
                </a:extLst>
              </a:tr>
              <a:tr h="91788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(Hydrogen)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583140315"/>
                  </a:ext>
                </a:extLst>
              </a:tr>
              <a:tr h="91788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(Methane)</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776586103"/>
                  </a:ext>
                </a:extLst>
              </a:tr>
              <a:tr h="91788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(refuelling)</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214103652"/>
                  </a:ext>
                </a:extLst>
              </a:tr>
              <a:tr h="101122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Dynamic (general)</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034826140"/>
                  </a:ext>
                </a:extLst>
              </a:tr>
              <a:tr h="1011228">
                <a:tc vMerge="1">
                  <a:txBody>
                    <a:bodyPr/>
                    <a:lstStyle/>
                    <a:p>
                      <a:endParaRPr lang="en-GB"/>
                    </a:p>
                  </a:txBody>
                  <a:tcPr/>
                </a:tc>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Dynamic (Hydrogen)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2537524971"/>
                  </a:ext>
                </a:extLst>
              </a:tr>
              <a:tr h="917888">
                <a:tc rowSpan="3">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Accessibility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Level of accessibility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Multiclass evaluation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23387088"/>
                  </a:ext>
                </a:extLst>
              </a:tr>
              <a:tr h="917888">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API availability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Multiclass evaluation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56262833"/>
                  </a:ext>
                </a:extLst>
              </a:tr>
              <a:tr h="917888">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NAP accessibility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Binary classification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897105336"/>
                  </a:ext>
                </a:extLst>
              </a:tr>
              <a:tr h="917888">
                <a:tc rowSpan="2">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Currency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Update frequency (static data)</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Binary classification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227844327"/>
                  </a:ext>
                </a:extLst>
              </a:tr>
              <a:tr h="917888">
                <a:tc vMerge="1">
                  <a:txBody>
                    <a:bodyPr/>
                    <a:lstStyle/>
                    <a:p>
                      <a:endParaRPr lang="en-GB"/>
                    </a:p>
                  </a:txBody>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Update frequency (dynamic data)</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Binary classification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5866975"/>
                  </a:ext>
                </a:extLst>
              </a:tr>
              <a:tr h="917888">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Consistency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Compliance with recommended data standards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Multiclass evaluation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EAADB"/>
                    </a:solidFill>
                  </a:tcPr>
                </a:tc>
                <a:extLst>
                  <a:ext uri="{0D108BD9-81ED-4DB2-BD59-A6C34878D82A}">
                    <a16:rowId xmlns:a16="http://schemas.microsoft.com/office/drawing/2014/main" val="1141694014"/>
                  </a:ext>
                </a:extLst>
              </a:tr>
              <a:tr h="917888">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Relevance</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Data duplication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tc>
                  <a:txBody>
                    <a:bodyPr/>
                    <a:lstStyle/>
                    <a:p>
                      <a:pPr algn="ctr">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Binary classification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E0B3"/>
                    </a:solidFill>
                  </a:tcPr>
                </a:tc>
                <a:extLst>
                  <a:ext uri="{0D108BD9-81ED-4DB2-BD59-A6C34878D82A}">
                    <a16:rowId xmlns:a16="http://schemas.microsoft.com/office/drawing/2014/main" val="3903201594"/>
                  </a:ext>
                </a:extLst>
              </a:tr>
            </a:tbl>
          </a:graphicData>
        </a:graphic>
      </p:graphicFrame>
      <p:sp>
        <p:nvSpPr>
          <p:cNvPr id="13" name="Rectangle 12">
            <a:extLst>
              <a:ext uri="{FF2B5EF4-FFF2-40B4-BE49-F238E27FC236}">
                <a16:creationId xmlns:a16="http://schemas.microsoft.com/office/drawing/2014/main" id="{871F26F5-1AA2-176F-FB5F-FADF8FDD54CF}"/>
              </a:ext>
            </a:extLst>
          </p:cNvPr>
          <p:cNvSpPr/>
          <p:nvPr/>
        </p:nvSpPr>
        <p:spPr>
          <a:xfrm>
            <a:off x="7173810" y="20590252"/>
            <a:ext cx="27917224" cy="108200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16" name="Rectangle 15">
            <a:extLst>
              <a:ext uri="{FF2B5EF4-FFF2-40B4-BE49-F238E27FC236}">
                <a16:creationId xmlns:a16="http://schemas.microsoft.com/office/drawing/2014/main" id="{7E9B8845-8F7F-D81C-0671-749223E251A1}"/>
              </a:ext>
            </a:extLst>
          </p:cNvPr>
          <p:cNvSpPr/>
          <p:nvPr/>
        </p:nvSpPr>
        <p:spPr>
          <a:xfrm>
            <a:off x="7173810" y="25232848"/>
            <a:ext cx="27917224" cy="187912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5" name="Rectangle 4">
            <a:extLst>
              <a:ext uri="{FF2B5EF4-FFF2-40B4-BE49-F238E27FC236}">
                <a16:creationId xmlns:a16="http://schemas.microsoft.com/office/drawing/2014/main" id="{1DF9D512-5AE5-C595-BD5E-1E2C4A0808D5}"/>
              </a:ext>
            </a:extLst>
          </p:cNvPr>
          <p:cNvSpPr/>
          <p:nvPr/>
        </p:nvSpPr>
        <p:spPr>
          <a:xfrm>
            <a:off x="7173810" y="22460556"/>
            <a:ext cx="27917224" cy="1082000"/>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6" name="Rectangle: Rounded Corners 5">
            <a:extLst>
              <a:ext uri="{FF2B5EF4-FFF2-40B4-BE49-F238E27FC236}">
                <a16:creationId xmlns:a16="http://schemas.microsoft.com/office/drawing/2014/main" id="{71A1CD4E-DD2A-0686-3814-53C7AD73194C}"/>
              </a:ext>
            </a:extLst>
          </p:cNvPr>
          <p:cNvSpPr/>
          <p:nvPr/>
        </p:nvSpPr>
        <p:spPr>
          <a:xfrm>
            <a:off x="39856020" y="20333687"/>
            <a:ext cx="6569004" cy="4597417"/>
          </a:xfrm>
          <a:prstGeom prst="roundRec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0">
                <a:solidFill>
                  <a:srgbClr val="C00000"/>
                </a:solidFill>
                <a:latin typeface="Gill Sans MT" panose="020B0502020104020203" pitchFamily="34" charset="0"/>
              </a:rPr>
              <a:t>Very similar to the UVAR criteria</a:t>
            </a:r>
          </a:p>
        </p:txBody>
      </p:sp>
      <p:cxnSp>
        <p:nvCxnSpPr>
          <p:cNvPr id="8" name="Straight Connector 7">
            <a:extLst>
              <a:ext uri="{FF2B5EF4-FFF2-40B4-BE49-F238E27FC236}">
                <a16:creationId xmlns:a16="http://schemas.microsoft.com/office/drawing/2014/main" id="{974222CE-713F-48BA-AF89-6A715AF8BF3D}"/>
              </a:ext>
            </a:extLst>
          </p:cNvPr>
          <p:cNvCxnSpPr>
            <a:cxnSpLocks/>
            <a:stCxn id="13" idx="3"/>
            <a:endCxn id="6" idx="1"/>
          </p:cNvCxnSpPr>
          <p:nvPr/>
        </p:nvCxnSpPr>
        <p:spPr>
          <a:xfrm>
            <a:off x="35091034" y="21131252"/>
            <a:ext cx="4764986" cy="1501144"/>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D2AC585-7A5A-7DFB-699A-FFC44F8F66D1}"/>
              </a:ext>
            </a:extLst>
          </p:cNvPr>
          <p:cNvCxnSpPr>
            <a:cxnSpLocks/>
            <a:stCxn id="5" idx="3"/>
            <a:endCxn id="6" idx="1"/>
          </p:cNvCxnSpPr>
          <p:nvPr/>
        </p:nvCxnSpPr>
        <p:spPr>
          <a:xfrm flipV="1">
            <a:off x="35091034" y="22632396"/>
            <a:ext cx="4764986" cy="369160"/>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8BA2B8C-9E84-C66D-ABAC-204233EC76F8}"/>
              </a:ext>
            </a:extLst>
          </p:cNvPr>
          <p:cNvCxnSpPr>
            <a:cxnSpLocks/>
            <a:stCxn id="16" idx="3"/>
            <a:endCxn id="6" idx="1"/>
          </p:cNvCxnSpPr>
          <p:nvPr/>
        </p:nvCxnSpPr>
        <p:spPr>
          <a:xfrm flipV="1">
            <a:off x="35091034" y="22632396"/>
            <a:ext cx="4764986" cy="3540012"/>
          </a:xfrm>
          <a:prstGeom prst="line">
            <a:avLst/>
          </a:prstGeom>
          <a:ln w="38100">
            <a:prstDash val="sysDot"/>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1B20569C-818A-3B08-4051-ECD42A91BF97}"/>
              </a:ext>
            </a:extLst>
          </p:cNvPr>
          <p:cNvSpPr/>
          <p:nvPr/>
        </p:nvSpPr>
        <p:spPr>
          <a:xfrm>
            <a:off x="39856016" y="19794185"/>
            <a:ext cx="6569004" cy="7366069"/>
          </a:xfrm>
          <a:prstGeom prst="roundRect">
            <a:avLst/>
          </a:prstGeom>
          <a:solidFill>
            <a:schemeClr val="bg1"/>
          </a:solid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0">
                <a:solidFill>
                  <a:schemeClr val="bg2">
                    <a:lumMod val="75000"/>
                  </a:schemeClr>
                </a:solidFill>
                <a:latin typeface="Gill Sans MT" panose="020B0502020104020203" pitchFamily="34" charset="0"/>
              </a:rPr>
              <a:t>“Somewhat” similar to UVAR criteria (different metrics)</a:t>
            </a:r>
          </a:p>
        </p:txBody>
      </p:sp>
      <p:sp>
        <p:nvSpPr>
          <p:cNvPr id="23" name="Rectangle 22">
            <a:extLst>
              <a:ext uri="{FF2B5EF4-FFF2-40B4-BE49-F238E27FC236}">
                <a16:creationId xmlns:a16="http://schemas.microsoft.com/office/drawing/2014/main" id="{8126F61E-FA81-F88D-8B1B-FA445837E689}"/>
              </a:ext>
            </a:extLst>
          </p:cNvPr>
          <p:cNvSpPr/>
          <p:nvPr/>
        </p:nvSpPr>
        <p:spPr>
          <a:xfrm>
            <a:off x="7173814" y="23432022"/>
            <a:ext cx="27917224" cy="1796708"/>
          </a:xfrm>
          <a:prstGeom prst="rect">
            <a:avLst/>
          </a:prstGeom>
          <a:noFill/>
          <a:ln w="28575">
            <a:solidFill>
              <a:schemeClr val="bg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cxnSp>
        <p:nvCxnSpPr>
          <p:cNvPr id="24" name="Straight Connector 23">
            <a:extLst>
              <a:ext uri="{FF2B5EF4-FFF2-40B4-BE49-F238E27FC236}">
                <a16:creationId xmlns:a16="http://schemas.microsoft.com/office/drawing/2014/main" id="{723C4DEB-6A65-72EF-D567-9809D4293E6A}"/>
              </a:ext>
            </a:extLst>
          </p:cNvPr>
          <p:cNvCxnSpPr>
            <a:cxnSpLocks/>
            <a:stCxn id="23" idx="3"/>
            <a:endCxn id="22" idx="1"/>
          </p:cNvCxnSpPr>
          <p:nvPr/>
        </p:nvCxnSpPr>
        <p:spPr>
          <a:xfrm flipV="1">
            <a:off x="35091038" y="23477220"/>
            <a:ext cx="4764978" cy="853156"/>
          </a:xfrm>
          <a:prstGeom prst="line">
            <a:avLst/>
          </a:prstGeom>
          <a:ln w="38100">
            <a:solidFill>
              <a:schemeClr val="bg2">
                <a:lumMod val="7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3B18DEE8-0D3C-2AF3-D5C0-049244CF5E0B}"/>
              </a:ext>
            </a:extLst>
          </p:cNvPr>
          <p:cNvSpPr/>
          <p:nvPr/>
        </p:nvSpPr>
        <p:spPr>
          <a:xfrm>
            <a:off x="39856012" y="13114698"/>
            <a:ext cx="6569004" cy="6324068"/>
          </a:xfrm>
          <a:prstGeom prst="roundRect">
            <a:avLst/>
          </a:prstGeom>
          <a:solidFill>
            <a:schemeClr val="bg1"/>
          </a:solid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8000">
                <a:solidFill>
                  <a:srgbClr val="00B050"/>
                </a:solidFill>
                <a:latin typeface="Gill Sans MT" panose="020B0502020104020203" pitchFamily="34" charset="0"/>
              </a:rPr>
              <a:t>Defined particularly for Alternative Fuels data</a:t>
            </a:r>
          </a:p>
        </p:txBody>
      </p:sp>
      <p:cxnSp>
        <p:nvCxnSpPr>
          <p:cNvPr id="32" name="Straight Connector 31">
            <a:extLst>
              <a:ext uri="{FF2B5EF4-FFF2-40B4-BE49-F238E27FC236}">
                <a16:creationId xmlns:a16="http://schemas.microsoft.com/office/drawing/2014/main" id="{460379A2-38A4-2680-BD08-7EBDE9E30F20}"/>
              </a:ext>
            </a:extLst>
          </p:cNvPr>
          <p:cNvCxnSpPr>
            <a:cxnSpLocks/>
            <a:stCxn id="35" idx="3"/>
            <a:endCxn id="30" idx="1"/>
          </p:cNvCxnSpPr>
          <p:nvPr/>
        </p:nvCxnSpPr>
        <p:spPr>
          <a:xfrm flipV="1">
            <a:off x="35091034" y="16276732"/>
            <a:ext cx="4764978" cy="607784"/>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BBE0F09-1338-DD8E-0696-609F60153701}"/>
              </a:ext>
            </a:extLst>
          </p:cNvPr>
          <p:cNvCxnSpPr>
            <a:cxnSpLocks/>
            <a:stCxn id="36" idx="3"/>
            <a:endCxn id="30" idx="1"/>
          </p:cNvCxnSpPr>
          <p:nvPr/>
        </p:nvCxnSpPr>
        <p:spPr>
          <a:xfrm flipV="1">
            <a:off x="35091030" y="16276732"/>
            <a:ext cx="4764982" cy="5737524"/>
          </a:xfrm>
          <a:prstGeom prst="line">
            <a:avLst/>
          </a:prstGeom>
          <a:ln w="38100">
            <a:solidFill>
              <a:srgbClr val="00B050"/>
            </a:solidFill>
            <a:prstDash val="sysDot"/>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F79D382E-60C9-8C9B-1E06-8ACE5E686C6F}"/>
              </a:ext>
            </a:extLst>
          </p:cNvPr>
          <p:cNvSpPr/>
          <p:nvPr/>
        </p:nvSpPr>
        <p:spPr>
          <a:xfrm>
            <a:off x="7173810" y="13114698"/>
            <a:ext cx="27917224" cy="753963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36" name="Rectangle 35">
            <a:extLst>
              <a:ext uri="{FF2B5EF4-FFF2-40B4-BE49-F238E27FC236}">
                <a16:creationId xmlns:a16="http://schemas.microsoft.com/office/drawing/2014/main" id="{1EFE6C7D-8C93-D269-24A2-1ED51FB28398}"/>
              </a:ext>
            </a:extLst>
          </p:cNvPr>
          <p:cNvSpPr/>
          <p:nvPr/>
        </p:nvSpPr>
        <p:spPr>
          <a:xfrm>
            <a:off x="7173806" y="21546132"/>
            <a:ext cx="27917224" cy="936248"/>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18" name="Title 1">
            <a:extLst>
              <a:ext uri="{FF2B5EF4-FFF2-40B4-BE49-F238E27FC236}">
                <a16:creationId xmlns:a16="http://schemas.microsoft.com/office/drawing/2014/main" id="{1B2D9924-6AB6-6844-AFC5-08A364F6D50A}"/>
              </a:ext>
            </a:extLst>
          </p:cNvPr>
          <p:cNvSpPr>
            <a:spLocks noGrp="1"/>
          </p:cNvSpPr>
          <p:nvPr>
            <p:ph type="title"/>
          </p:nvPr>
        </p:nvSpPr>
        <p:spPr>
          <a:xfrm>
            <a:off x="3329657" y="885702"/>
            <a:ext cx="42063772" cy="3257797"/>
          </a:xfrm>
        </p:spPr>
        <p:txBody>
          <a:bodyPr>
            <a:normAutofit/>
          </a:bodyPr>
          <a:lstStyle/>
          <a:p>
            <a:r>
              <a:rPr lang="en-GB"/>
              <a:t>Data Quality Framework for Alternative Fuels </a:t>
            </a:r>
          </a:p>
        </p:txBody>
      </p:sp>
    </p:spTree>
    <p:extLst>
      <p:ext uri="{BB962C8B-B14F-4D97-AF65-F5344CB8AC3E}">
        <p14:creationId xmlns:p14="http://schemas.microsoft.com/office/powerpoint/2010/main" val="2688260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subTnLst>
                                    <p:set>
                                      <p:cBhvr override="childStyle">
                                        <p:cTn dur="1" fill="hold" display="0" masterRel="nextClick" afterEffect="1"/>
                                        <p:tgtEl>
                                          <p:spTgt spid="13"/>
                                        </p:tgtEl>
                                        <p:attrNameLst>
                                          <p:attrName>style.visibility</p:attrName>
                                        </p:attrNameLst>
                                      </p:cBhvr>
                                      <p:to>
                                        <p:strVal val="hidden"/>
                                      </p:to>
                                    </p:set>
                                  </p:sub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subTnLst>
                                    <p:set>
                                      <p:cBhvr override="childStyle">
                                        <p:cTn dur="1" fill="hold" display="0" masterRel="nextClick" afterEffect="1"/>
                                        <p:tgtEl>
                                          <p:spTgt spid="16"/>
                                        </p:tgtEl>
                                        <p:attrNameLst>
                                          <p:attrName>style.visibility</p:attrName>
                                        </p:attrNameLst>
                                      </p:cBhvr>
                                      <p:to>
                                        <p:strVal val="hidden"/>
                                      </p:to>
                                    </p:set>
                                  </p:sub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subTnLst>
                                    <p:set>
                                      <p:cBhvr override="childStyle">
                                        <p:cTn dur="1" fill="hold" display="0" masterRel="nextClick" afterEffect="1"/>
                                        <p:tgtEl>
                                          <p:spTgt spid="5"/>
                                        </p:tgtEl>
                                        <p:attrNameLst>
                                          <p:attrName>style.visibility</p:attrName>
                                        </p:attrNameLst>
                                      </p:cBhvr>
                                      <p:to>
                                        <p:strVal val="hidden"/>
                                      </p:to>
                                    </p:set>
                                  </p:sub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subTnLst>
                                    <p:set>
                                      <p:cBhvr override="childStyle">
                                        <p:cTn dur="1" fill="hold" display="0" masterRel="nextClick" afterEffect="1"/>
                                        <p:tgtEl>
                                          <p:spTgt spid="6"/>
                                        </p:tgtEl>
                                        <p:attrNameLst>
                                          <p:attrName>style.visibility</p:attrName>
                                        </p:attrNameLst>
                                      </p:cBhvr>
                                      <p:to>
                                        <p:strVal val="hidden"/>
                                      </p:to>
                                    </p:set>
                                  </p:sub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subTnLst>
                                    <p:set>
                                      <p:cBhvr override="childStyle">
                                        <p:cTn dur="1" fill="hold" display="0" masterRel="nextClick" afterEffect="1"/>
                                        <p:tgtEl>
                                          <p:spTgt spid="8"/>
                                        </p:tgtEl>
                                        <p:attrNameLst>
                                          <p:attrName>style.visibility</p:attrName>
                                        </p:attrNameLst>
                                      </p:cBhvr>
                                      <p:to>
                                        <p:strVal val="hidden"/>
                                      </p:to>
                                    </p:set>
                                  </p:sub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subTnLst>
                                    <p:set>
                                      <p:cBhvr override="childStyle">
                                        <p:cTn dur="1" fill="hold" display="0" masterRel="nextClick" afterEffect="1"/>
                                        <p:tgtEl>
                                          <p:spTgt spid="11"/>
                                        </p:tgtEl>
                                        <p:attrNameLst>
                                          <p:attrName>style.visibility</p:attrName>
                                        </p:attrNameLst>
                                      </p:cBhvr>
                                      <p:to>
                                        <p:strVal val="hidden"/>
                                      </p:to>
                                    </p:set>
                                  </p:subTnLst>
                                </p:cTn>
                              </p:par>
                              <p:par>
                                <p:cTn id="17" presetID="1" presetClass="entr" presetSubtype="0"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subTnLst>
                                    <p:set>
                                      <p:cBhvr override="childStyle">
                                        <p:cTn dur="1" fill="hold" display="0" masterRel="nextClick" afterEffect="1"/>
                                        <p:tgtEl>
                                          <p:spTgt spid="15"/>
                                        </p:tgtEl>
                                        <p:attrNameLst>
                                          <p:attrName>style.visibility</p:attrName>
                                        </p:attrNameLst>
                                      </p:cBhvr>
                                      <p:to>
                                        <p:strVal val="hidden"/>
                                      </p:to>
                                    </p:set>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subTnLst>
                                    <p:set>
                                      <p:cBhvr override="childStyle">
                                        <p:cTn dur="1" fill="hold" display="0" masterRel="nextClick" afterEffect="1"/>
                                        <p:tgtEl>
                                          <p:spTgt spid="22"/>
                                        </p:tgtEl>
                                        <p:attrNameLst>
                                          <p:attrName>style.visibility</p:attrName>
                                        </p:attrNameLst>
                                      </p:cBhvr>
                                      <p:to>
                                        <p:strVal val="hidden"/>
                                      </p:to>
                                    </p:set>
                                  </p:sub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subTnLst>
                                    <p:set>
                                      <p:cBhvr override="childStyle">
                                        <p:cTn dur="1" fill="hold" display="0" masterRel="nextClick" afterEffect="1"/>
                                        <p:tgtEl>
                                          <p:spTgt spid="23"/>
                                        </p:tgtEl>
                                        <p:attrNameLst>
                                          <p:attrName>style.visibility</p:attrName>
                                        </p:attrNameLst>
                                      </p:cBhvr>
                                      <p:to>
                                        <p:strVal val="hidden"/>
                                      </p:to>
                                    </p:set>
                                  </p:sub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subTnLst>
                                    <p:set>
                                      <p:cBhvr override="childStyle">
                                        <p:cTn dur="1" fill="hold" display="0" masterRel="nextClick" afterEffect="1"/>
                                        <p:tgtEl>
                                          <p:spTgt spid="24"/>
                                        </p:tgtEl>
                                        <p:attrNameLst>
                                          <p:attrName>style.visibility</p:attrName>
                                        </p:attrNameLst>
                                      </p:cBhvr>
                                      <p:to>
                                        <p:strVal val="hidden"/>
                                      </p:to>
                                    </p:set>
                                  </p:sub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5" grpId="0" animBg="1"/>
      <p:bldP spid="6" grpId="0" animBg="1"/>
      <p:bldP spid="22" grpId="0" animBg="1"/>
      <p:bldP spid="23" grpId="0" animBg="1"/>
      <p:bldP spid="30" grpId="0" animBg="1"/>
      <p:bldP spid="35" grpId="0" animBg="1"/>
      <p:bldP spid="3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CEE61-EB31-1447-89AD-E4FA9370E89D}"/>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9547A0D3-3EA4-CE17-73E8-0CC9C3D4B1C9}"/>
              </a:ext>
            </a:extLst>
          </p:cNvPr>
          <p:cNvSpPr>
            <a:spLocks noGrp="1"/>
          </p:cNvSpPr>
          <p:nvPr>
            <p:ph sz="quarter" idx="13"/>
          </p:nvPr>
        </p:nvSpPr>
        <p:spPr/>
        <p:txBody>
          <a:bodyPr vert="horz" lIns="365760" tIns="182880" rIns="365760" bIns="182880" rtlCol="0" anchor="t">
            <a:noAutofit/>
          </a:bodyPr>
          <a:lstStyle/>
          <a:p>
            <a:pPr marL="0" indent="0">
              <a:buNone/>
            </a:pPr>
            <a:r>
              <a:rPr lang="en-US" sz="7200">
                <a:latin typeface="Gill Sans MT" panose="020B0502020104020203" pitchFamily="34" charset="0"/>
                <a:ea typeface="Malgun Gothic"/>
              </a:rPr>
              <a:t>Resulting quality criteria (“advanced draft”)</a:t>
            </a:r>
            <a:endParaRPr lang="en-US" sz="7200" u="sng">
              <a:latin typeface="Gill Sans MT" panose="020B0502020104020203" pitchFamily="34" charset="0"/>
              <a:ea typeface="Malgun Gothic"/>
            </a:endParaRPr>
          </a:p>
          <a:p>
            <a:pPr marL="1727200" lvl="1" indent="-1727200">
              <a:spcBef>
                <a:spcPts val="4000"/>
              </a:spcBef>
            </a:pPr>
            <a:r>
              <a:rPr lang="en-US" sz="6400">
                <a:latin typeface="Gill Sans MT" panose="020B0502020104020203" pitchFamily="34" charset="0"/>
              </a:rPr>
              <a:t>Deep-diving into some criteria/metrics…</a:t>
            </a: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E796D809-F77D-8FA7-D2E9-94518CBD4C32}"/>
                  </a:ext>
                </a:extLst>
              </p:cNvPr>
              <p:cNvGraphicFramePr>
                <a:graphicFrameLocks noGrp="1"/>
              </p:cNvGraphicFramePr>
              <p:nvPr/>
            </p:nvGraphicFramePr>
            <p:xfrm>
              <a:off x="3353596" y="9210292"/>
              <a:ext cx="34944428" cy="15277400"/>
            </p:xfrm>
            <a:graphic>
              <a:graphicData uri="http://schemas.openxmlformats.org/drawingml/2006/table">
                <a:tbl>
                  <a:tblPr firstRow="1" firstCol="1" bandRow="1"/>
                  <a:tblGrid>
                    <a:gridCol w="4304800">
                      <a:extLst>
                        <a:ext uri="{9D8B030D-6E8A-4147-A177-3AD203B41FA5}">
                          <a16:colId xmlns:a16="http://schemas.microsoft.com/office/drawing/2014/main" val="1637780514"/>
                        </a:ext>
                      </a:extLst>
                    </a:gridCol>
                    <a:gridCol w="3637844">
                      <a:extLst>
                        <a:ext uri="{9D8B030D-6E8A-4147-A177-3AD203B41FA5}">
                          <a16:colId xmlns:a16="http://schemas.microsoft.com/office/drawing/2014/main" val="1868865206"/>
                        </a:ext>
                      </a:extLst>
                    </a:gridCol>
                    <a:gridCol w="3851324">
                      <a:extLst>
                        <a:ext uri="{9D8B030D-6E8A-4147-A177-3AD203B41FA5}">
                          <a16:colId xmlns:a16="http://schemas.microsoft.com/office/drawing/2014/main" val="1906723494"/>
                        </a:ext>
                      </a:extLst>
                    </a:gridCol>
                    <a:gridCol w="16179500">
                      <a:extLst>
                        <a:ext uri="{9D8B030D-6E8A-4147-A177-3AD203B41FA5}">
                          <a16:colId xmlns:a16="http://schemas.microsoft.com/office/drawing/2014/main" val="35943895"/>
                        </a:ext>
                      </a:extLst>
                    </a:gridCol>
                    <a:gridCol w="6970960">
                      <a:extLst>
                        <a:ext uri="{9D8B030D-6E8A-4147-A177-3AD203B41FA5}">
                          <a16:colId xmlns:a16="http://schemas.microsoft.com/office/drawing/2014/main" val="1566784627"/>
                        </a:ext>
                      </a:extLst>
                    </a:gridCol>
                  </a:tblGrid>
                  <a:tr h="1581020">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dimension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criterion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Metrics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algn="ctr"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Formulation</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algn="ctr"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Possible values</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354617713"/>
                      </a:ext>
                    </a:extLst>
                  </a:tr>
                  <a:tr h="3503168">
                    <a:tc rowSpan="2">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Completeness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rowSpan="2">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AFIR data coverage</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a:lnSpc>
                              <a:spcPct val="107000"/>
                            </a:lnSpc>
                            <a:spcAft>
                              <a:spcPts val="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a:t>
                          </a:r>
                        </a:p>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(recharging)</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lang="en-GB" sz="4400" i="1" kern="1200" smtClean="0">
                                    <a:solidFill>
                                      <a:srgbClr val="000000"/>
                                    </a:solidFill>
                                    <a:effectLst/>
                                    <a:latin typeface="Cambria Math" panose="02040503050406030204" pitchFamily="18" charset="0"/>
                                    <a:ea typeface="+mn-ea"/>
                                    <a:cs typeface="+mn-cs"/>
                                  </a:rPr>
                                  <m:t>% </m:t>
                                </m:r>
                                <m:r>
                                  <a:rPr lang="en-GB" sz="4400" i="1" kern="1200" smtClean="0">
                                    <a:solidFill>
                                      <a:srgbClr val="000000"/>
                                    </a:solidFill>
                                    <a:effectLst/>
                                    <a:latin typeface="Cambria Math" panose="02040503050406030204" pitchFamily="18" charset="0"/>
                                    <a:ea typeface="+mn-ea"/>
                                    <a:cs typeface="+mn-cs"/>
                                  </a:rPr>
                                  <m:t>𝑆𝑡𝑎𝑡𝑖𝑐</m:t>
                                </m:r>
                                <m:r>
                                  <a:rPr lang="en-GB" sz="4400" i="1" kern="1200" smtClean="0">
                                    <a:solidFill>
                                      <a:srgbClr val="000000"/>
                                    </a:solidFill>
                                    <a:effectLst/>
                                    <a:latin typeface="Cambria Math" panose="02040503050406030204" pitchFamily="18" charset="0"/>
                                    <a:ea typeface="+mn-ea"/>
                                    <a:cs typeface="+mn-cs"/>
                                  </a:rPr>
                                  <m:t> (</m:t>
                                </m:r>
                                <m:r>
                                  <a:rPr lang="en-GB" sz="4400" i="1" kern="1200" smtClean="0">
                                    <a:solidFill>
                                      <a:srgbClr val="000000"/>
                                    </a:solidFill>
                                    <a:effectLst/>
                                    <a:latin typeface="Cambria Math" panose="02040503050406030204" pitchFamily="18" charset="0"/>
                                    <a:ea typeface="+mn-ea"/>
                                    <a:cs typeface="+mn-cs"/>
                                  </a:rPr>
                                  <m:t>𝑟𝑒𝑐h𝑎𝑟𝑔𝑖𝑛𝑔</m:t>
                                </m:r>
                                <m:r>
                                  <a:rPr lang="en-GB" sz="4400" i="1" kern="1200" smtClean="0">
                                    <a:solidFill>
                                      <a:srgbClr val="000000"/>
                                    </a:solidFill>
                                    <a:effectLst/>
                                    <a:latin typeface="Cambria Math" panose="02040503050406030204" pitchFamily="18" charset="0"/>
                                    <a:ea typeface="+mn-ea"/>
                                    <a:cs typeface="+mn-cs"/>
                                  </a:rPr>
                                  <m:t>)= </m:t>
                                </m:r>
                                <m:f>
                                  <m:fPr>
                                    <m:ctrlPr>
                                      <a:rPr lang="en-GB" sz="4400" i="1" kern="1200">
                                        <a:solidFill>
                                          <a:srgbClr val="000000"/>
                                        </a:solidFill>
                                        <a:effectLst/>
                                        <a:latin typeface="Cambria Math" panose="02040503050406030204" pitchFamily="18" charset="0"/>
                                        <a:ea typeface="+mn-ea"/>
                                        <a:cs typeface="+mn-cs"/>
                                      </a:rPr>
                                    </m:ctrlPr>
                                  </m:fPr>
                                  <m:num>
                                    <m:r>
                                      <a:rPr lang="en-GB" sz="4400" i="1" kern="1200">
                                        <a:solidFill>
                                          <a:srgbClr val="000000"/>
                                        </a:solidFill>
                                        <a:effectLst/>
                                        <a:latin typeface="Cambria Math" panose="02040503050406030204" pitchFamily="18" charset="0"/>
                                        <a:ea typeface="+mn-ea"/>
                                        <a:cs typeface="+mn-cs"/>
                                      </a:rPr>
                                      <m:t>𝑐𝑜𝑢𝑛𝑡</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𝑜𝑓</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𝑑𝑎𝑡𝑎𝑡𝑦𝑝𝑒𝑠</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𝑐𝑜𝑣𝑒𝑟𝑒𝑑</m:t>
                                    </m:r>
                                  </m:num>
                                  <m:den>
                                    <m:r>
                                      <a:rPr lang="en-GB" sz="4400" i="1" kern="1200">
                                        <a:solidFill>
                                          <a:srgbClr val="000000"/>
                                        </a:solidFill>
                                        <a:effectLst/>
                                        <a:latin typeface="Cambria Math" panose="02040503050406030204" pitchFamily="18" charset="0"/>
                                        <a:ea typeface="+mn-ea"/>
                                        <a:cs typeface="+mn-cs"/>
                                      </a:rPr>
                                      <m:t>10</m:t>
                                    </m:r>
                                  </m:den>
                                </m:f>
                                <m:r>
                                  <a:rPr lang="en-GB" sz="4400" i="1" kern="1200">
                                    <a:solidFill>
                                      <a:srgbClr val="000000"/>
                                    </a:solidFill>
                                    <a:effectLst/>
                                    <a:latin typeface="Cambria Math" panose="02040503050406030204" pitchFamily="18" charset="0"/>
                                    <a:ea typeface="+mn-ea"/>
                                    <a:cs typeface="+mn-cs"/>
                                  </a:rPr>
                                  <m:t>×100%</m:t>
                                </m:r>
                              </m:oMath>
                            </m:oMathPara>
                          </a14:m>
                          <a:endParaRPr lang="en-GB" sz="44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r>
                            <a:rPr lang="de-DE" sz="48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for hydrogen and liquified methane refuelling infrastructure</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If applicable:</a:t>
                          </a:r>
                          <a:r>
                            <a:rPr lang="de-DE" sz="48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281671366"/>
                      </a:ext>
                    </a:extLst>
                  </a:tr>
                  <a:tr h="2356072">
                    <a:tc vMerge="1">
                      <a:txBody>
                        <a:bodyPr/>
                        <a:lstStyle/>
                        <a:p>
                          <a:pPr algn="ctr">
                            <a:lnSpc>
                              <a:spcPct val="107000"/>
                            </a:lnSpc>
                            <a:spcAft>
                              <a:spcPts val="800"/>
                            </a:spcAft>
                            <a:buNone/>
                          </a:pP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36657" marR="36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vMerge="1">
                      <a:txBody>
                        <a:bodyPr/>
                        <a:lstStyle/>
                        <a:p>
                          <a:pPr algn="ctr">
                            <a:lnSpc>
                              <a:spcPct val="107000"/>
                            </a:lnSpc>
                            <a:spcAft>
                              <a:spcPts val="800"/>
                            </a:spcAft>
                            <a:buNone/>
                          </a:pP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36657" marR="36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l" defTabSz="914400" rtl="0" eaLnBrk="1" latinLnBrk="0" hangingPunct="1">
                            <a:lnSpc>
                              <a:spcPct val="107000"/>
                            </a:lnSpc>
                            <a:spcAft>
                              <a:spcPts val="800"/>
                            </a:spcAft>
                            <a:buNone/>
                          </a:pPr>
                          <a:r>
                            <a:rPr lang="en-GB"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Dynamic (general)</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a:lnSpc>
                              <a:spcPct val="107000"/>
                            </a:lnSpc>
                            <a:spcAft>
                              <a:spcPts val="800"/>
                            </a:spcAft>
                            <a:buNone/>
                          </a:pPr>
                          <a14:m>
                            <m:oMathPara xmlns:m="http://schemas.openxmlformats.org/officeDocument/2006/math">
                              <m:oMathParaPr>
                                <m:jc m:val="centerGroup"/>
                              </m:oMathParaPr>
                              <m:oMath xmlns:m="http://schemas.openxmlformats.org/officeDocument/2006/math">
                                <m:r>
                                  <a:rPr lang="en-GB" sz="4400" i="1" kern="1200" smtClean="0">
                                    <a:solidFill>
                                      <a:srgbClr val="000000"/>
                                    </a:solidFill>
                                    <a:effectLst/>
                                    <a:latin typeface="Cambria Math" panose="02040503050406030204" pitchFamily="18" charset="0"/>
                                    <a:ea typeface="+mn-ea"/>
                                    <a:cs typeface="+mn-cs"/>
                                  </a:rPr>
                                  <m:t>% </m:t>
                                </m:r>
                                <m:r>
                                  <a:rPr lang="en-GB" sz="4400" i="1" kern="1200" smtClean="0">
                                    <a:solidFill>
                                      <a:srgbClr val="000000"/>
                                    </a:solidFill>
                                    <a:effectLst/>
                                    <a:latin typeface="Cambria Math" panose="02040503050406030204" pitchFamily="18" charset="0"/>
                                    <a:ea typeface="+mn-ea"/>
                                    <a:cs typeface="+mn-cs"/>
                                  </a:rPr>
                                  <m:t>𝐷𝑦𝑛𝑎𝑚𝑖𝑐</m:t>
                                </m:r>
                                <m:r>
                                  <a:rPr lang="en-GB" sz="4400" i="1" kern="1200" smtClean="0">
                                    <a:solidFill>
                                      <a:srgbClr val="000000"/>
                                    </a:solidFill>
                                    <a:effectLst/>
                                    <a:latin typeface="Cambria Math" panose="02040503050406030204" pitchFamily="18" charset="0"/>
                                    <a:ea typeface="+mn-ea"/>
                                    <a:cs typeface="+mn-cs"/>
                                  </a:rPr>
                                  <m:t> (</m:t>
                                </m:r>
                                <m:r>
                                  <a:rPr lang="en-GB" sz="4400" i="1" kern="1200" smtClean="0">
                                    <a:solidFill>
                                      <a:srgbClr val="000000"/>
                                    </a:solidFill>
                                    <a:effectLst/>
                                    <a:latin typeface="Cambria Math" panose="02040503050406030204" pitchFamily="18" charset="0"/>
                                    <a:ea typeface="+mn-ea"/>
                                    <a:cs typeface="+mn-cs"/>
                                  </a:rPr>
                                  <m:t>𝑔𝑒𝑛𝑒𝑟𝑎𝑙</m:t>
                                </m:r>
                                <m:r>
                                  <a:rPr lang="en-GB" sz="4400" i="1" kern="1200" smtClean="0">
                                    <a:solidFill>
                                      <a:srgbClr val="000000"/>
                                    </a:solidFill>
                                    <a:effectLst/>
                                    <a:latin typeface="Cambria Math" panose="02040503050406030204" pitchFamily="18" charset="0"/>
                                    <a:ea typeface="+mn-ea"/>
                                    <a:cs typeface="+mn-cs"/>
                                  </a:rPr>
                                  <m:t>)= </m:t>
                                </m:r>
                                <m:f>
                                  <m:fPr>
                                    <m:ctrlPr>
                                      <a:rPr lang="en-GB" sz="4400" i="1" kern="1200">
                                        <a:solidFill>
                                          <a:srgbClr val="000000"/>
                                        </a:solidFill>
                                        <a:effectLst/>
                                        <a:latin typeface="Cambria Math" panose="02040503050406030204" pitchFamily="18" charset="0"/>
                                        <a:ea typeface="+mn-ea"/>
                                        <a:cs typeface="+mn-cs"/>
                                      </a:rPr>
                                    </m:ctrlPr>
                                  </m:fPr>
                                  <m:num>
                                    <m:r>
                                      <a:rPr lang="en-GB" sz="4400" i="1" kern="1200">
                                        <a:solidFill>
                                          <a:srgbClr val="000000"/>
                                        </a:solidFill>
                                        <a:effectLst/>
                                        <a:latin typeface="Cambria Math" panose="02040503050406030204" pitchFamily="18" charset="0"/>
                                        <a:ea typeface="+mn-ea"/>
                                        <a:cs typeface="+mn-cs"/>
                                      </a:rPr>
                                      <m:t>𝑐𝑜𝑢𝑛𝑡</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𝑜𝑓</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𝑑𝑎𝑡𝑎𝑡𝑦𝑝𝑒𝑠</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𝑐𝑜𝑣𝑒𝑟𝑒𝑑</m:t>
                                    </m:r>
                                  </m:num>
                                  <m:den>
                                    <m:r>
                                      <a:rPr lang="en-GB" sz="4400" i="1" kern="1200">
                                        <a:solidFill>
                                          <a:srgbClr val="000000"/>
                                        </a:solidFill>
                                        <a:effectLst/>
                                        <a:latin typeface="Cambria Math" panose="02040503050406030204" pitchFamily="18" charset="0"/>
                                        <a:ea typeface="+mn-ea"/>
                                        <a:cs typeface="+mn-cs"/>
                                      </a:rPr>
                                      <m:t>3</m:t>
                                    </m:r>
                                  </m:den>
                                </m:f>
                                <m:r>
                                  <a:rPr lang="en-GB" sz="4400" i="1" kern="1200">
                                    <a:solidFill>
                                      <a:srgbClr val="000000"/>
                                    </a:solidFill>
                                    <a:effectLst/>
                                    <a:latin typeface="Cambria Math" panose="02040503050406030204" pitchFamily="18" charset="0"/>
                                    <a:ea typeface="+mn-ea"/>
                                    <a:cs typeface="+mn-cs"/>
                                  </a:rPr>
                                  <m:t>×100%</m:t>
                                </m:r>
                              </m:oMath>
                            </m:oMathPara>
                          </a14:m>
                          <a:endParaRPr lang="en-GB" sz="4400" kern="100">
                            <a:solidFill>
                              <a:srgbClr val="000000"/>
                            </a:solidFill>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a:lnSpc>
                              <a:spcPct val="107000"/>
                            </a:lnSpc>
                            <a:spcAft>
                              <a:spcPts val="800"/>
                            </a:spcAft>
                            <a:buNone/>
                          </a:pPr>
                          <a:r>
                            <a:rPr lang="en-GB" sz="48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84016064"/>
                      </a:ext>
                    </a:extLst>
                  </a:tr>
                  <a:tr h="2356072">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Correctness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Alignment with IA on data</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Percentage of correct data types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14:m>
                            <m:oMathPara xmlns:m="http://schemas.openxmlformats.org/officeDocument/2006/math">
                              <m:oMathParaPr>
                                <m:jc m:val="centerGroup"/>
                              </m:oMathParaPr>
                              <m:oMath xmlns:m="http://schemas.openxmlformats.org/officeDocument/2006/math">
                                <m:r>
                                  <a:rPr lang="en-GB" sz="4400" i="1" kern="1200" smtClean="0">
                                    <a:solidFill>
                                      <a:srgbClr val="000000"/>
                                    </a:solidFill>
                                    <a:effectLst/>
                                    <a:latin typeface="Cambria Math" panose="02040503050406030204" pitchFamily="18" charset="0"/>
                                    <a:ea typeface="+mn-ea"/>
                                    <a:cs typeface="+mn-cs"/>
                                  </a:rPr>
                                  <m:t>% </m:t>
                                </m:r>
                                <m:r>
                                  <a:rPr lang="en-GB" sz="4400" i="1" kern="1200" smtClean="0">
                                    <a:solidFill>
                                      <a:srgbClr val="000000"/>
                                    </a:solidFill>
                                    <a:effectLst/>
                                    <a:latin typeface="Cambria Math" panose="02040503050406030204" pitchFamily="18" charset="0"/>
                                    <a:ea typeface="+mn-ea"/>
                                    <a:cs typeface="+mn-cs"/>
                                  </a:rPr>
                                  <m:t>𝐶𝑜𝑟𝑟𝑒𝑐𝑡</m:t>
                                </m:r>
                                <m:r>
                                  <a:rPr lang="en-GB" sz="4400" i="1" kern="1200" smtClean="0">
                                    <a:solidFill>
                                      <a:srgbClr val="000000"/>
                                    </a:solidFill>
                                    <a:effectLst/>
                                    <a:latin typeface="Cambria Math" panose="02040503050406030204" pitchFamily="18" charset="0"/>
                                    <a:ea typeface="+mn-ea"/>
                                    <a:cs typeface="+mn-cs"/>
                                  </a:rPr>
                                  <m:t>= </m:t>
                                </m:r>
                                <m:f>
                                  <m:fPr>
                                    <m:ctrlPr>
                                      <a:rPr lang="en-GB" sz="4400" i="1" kern="1200">
                                        <a:solidFill>
                                          <a:srgbClr val="000000"/>
                                        </a:solidFill>
                                        <a:effectLst/>
                                        <a:latin typeface="Cambria Math" panose="02040503050406030204" pitchFamily="18" charset="0"/>
                                        <a:ea typeface="+mn-ea"/>
                                        <a:cs typeface="+mn-cs"/>
                                      </a:rPr>
                                    </m:ctrlPr>
                                  </m:fPr>
                                  <m:num>
                                    <m:r>
                                      <a:rPr lang="en-GB" sz="4400" i="1" kern="1200">
                                        <a:solidFill>
                                          <a:srgbClr val="000000"/>
                                        </a:solidFill>
                                        <a:effectLst/>
                                        <a:latin typeface="Cambria Math" panose="02040503050406030204" pitchFamily="18" charset="0"/>
                                        <a:ea typeface="+mn-ea"/>
                                        <a:cs typeface="+mn-cs"/>
                                      </a:rPr>
                                      <m:t>𝑐𝑜𝑢𝑛𝑡</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𝑜𝑓</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𝑐𝑜𝑟𝑟𝑒𝑐𝑡</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𝑑𝑎𝑡𝑎𝑡𝑦𝑝𝑒𝑠</m:t>
                                    </m:r>
                                  </m:num>
                                  <m:den>
                                    <m:r>
                                      <a:rPr lang="en-GB" sz="4400" i="1" kern="1200">
                                        <a:solidFill>
                                          <a:srgbClr val="000000"/>
                                        </a:solidFill>
                                        <a:effectLst/>
                                        <a:latin typeface="Cambria Math" panose="02040503050406030204" pitchFamily="18" charset="0"/>
                                        <a:ea typeface="+mn-ea"/>
                                        <a:cs typeface="+mn-cs"/>
                                      </a:rPr>
                                      <m:t>𝑐𝑜𝑢𝑛𝑡</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𝑜𝑓</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𝑡𝑜𝑡𝑎𝑙</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𝑑𝑎𝑡𝑎𝑡𝑦𝑝𝑒𝑠</m:t>
                                    </m:r>
                                    <m:r>
                                      <a:rPr lang="en-GB" sz="4400" i="1" kern="1200">
                                        <a:solidFill>
                                          <a:srgbClr val="000000"/>
                                        </a:solidFill>
                                        <a:effectLst/>
                                        <a:latin typeface="Cambria Math" panose="02040503050406030204" pitchFamily="18" charset="0"/>
                                        <a:ea typeface="+mn-ea"/>
                                        <a:cs typeface="+mn-cs"/>
                                      </a:rPr>
                                      <m:t> </m:t>
                                    </m:r>
                                    <m:r>
                                      <a:rPr lang="en-GB" sz="4400" i="1" kern="1200">
                                        <a:solidFill>
                                          <a:srgbClr val="000000"/>
                                        </a:solidFill>
                                        <a:effectLst/>
                                        <a:latin typeface="Cambria Math" panose="02040503050406030204" pitchFamily="18" charset="0"/>
                                        <a:ea typeface="+mn-ea"/>
                                        <a:cs typeface="+mn-cs"/>
                                      </a:rPr>
                                      <m:t>𝑐𝑜𝑣𝑒𝑟𝑒𝑑</m:t>
                                    </m:r>
                                  </m:den>
                                </m:f>
                                <m:r>
                                  <a:rPr lang="en-GB" sz="4400" i="1" kern="1200">
                                    <a:solidFill>
                                      <a:srgbClr val="000000"/>
                                    </a:solidFill>
                                    <a:effectLst/>
                                    <a:latin typeface="Cambria Math" panose="02040503050406030204" pitchFamily="18" charset="0"/>
                                    <a:ea typeface="+mn-ea"/>
                                    <a:cs typeface="+mn-cs"/>
                                  </a:rPr>
                                  <m:t>×100%</m:t>
                                </m:r>
                              </m:oMath>
                            </m:oMathPara>
                          </a14:m>
                          <a:endParaRPr lang="en-GB" sz="44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48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extLst>
                      <a:ext uri="{0D108BD9-81ED-4DB2-BD59-A6C34878D82A}">
                        <a16:rowId xmlns:a16="http://schemas.microsoft.com/office/drawing/2014/main" val="2687434594"/>
                      </a:ext>
                    </a:extLst>
                  </a:tr>
                  <a:tr h="5481068">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Accessibility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API availability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Multiclass evaluation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Is there an application programme interface (API) available to retrieve data from the recharging or refuelling point for AF?</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No; </a:t>
                          </a:r>
                        </a:p>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Yes, limited/selection (of) data types available in the dataset;</a:t>
                          </a:r>
                        </a:p>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Yes, all data types accessible through API</a:t>
                          </a:r>
                          <a:endParaRPr lang="en-GB" sz="4800" b="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23387088"/>
                      </a:ext>
                    </a:extLst>
                  </a:tr>
                </a:tbl>
              </a:graphicData>
            </a:graphic>
          </p:graphicFrame>
        </mc:Choice>
        <mc:Fallback xmlns="">
          <p:graphicFrame>
            <p:nvGraphicFramePr>
              <p:cNvPr id="4" name="Table 3">
                <a:extLst>
                  <a:ext uri="{FF2B5EF4-FFF2-40B4-BE49-F238E27FC236}">
                    <a16:creationId xmlns:a16="http://schemas.microsoft.com/office/drawing/2014/main" id="{E796D809-F77D-8FA7-D2E9-94518CBD4C32}"/>
                  </a:ext>
                </a:extLst>
              </p:cNvPr>
              <p:cNvGraphicFramePr>
                <a:graphicFrameLocks noGrp="1"/>
              </p:cNvGraphicFramePr>
              <p:nvPr/>
            </p:nvGraphicFramePr>
            <p:xfrm>
              <a:off x="3353596" y="9210292"/>
              <a:ext cx="34944428" cy="15277400"/>
            </p:xfrm>
            <a:graphic>
              <a:graphicData uri="http://schemas.openxmlformats.org/drawingml/2006/table">
                <a:tbl>
                  <a:tblPr firstRow="1" firstCol="1" bandRow="1"/>
                  <a:tblGrid>
                    <a:gridCol w="4304800">
                      <a:extLst>
                        <a:ext uri="{9D8B030D-6E8A-4147-A177-3AD203B41FA5}">
                          <a16:colId xmlns:a16="http://schemas.microsoft.com/office/drawing/2014/main" val="1637780514"/>
                        </a:ext>
                      </a:extLst>
                    </a:gridCol>
                    <a:gridCol w="3637844">
                      <a:extLst>
                        <a:ext uri="{9D8B030D-6E8A-4147-A177-3AD203B41FA5}">
                          <a16:colId xmlns:a16="http://schemas.microsoft.com/office/drawing/2014/main" val="1868865206"/>
                        </a:ext>
                      </a:extLst>
                    </a:gridCol>
                    <a:gridCol w="3851324">
                      <a:extLst>
                        <a:ext uri="{9D8B030D-6E8A-4147-A177-3AD203B41FA5}">
                          <a16:colId xmlns:a16="http://schemas.microsoft.com/office/drawing/2014/main" val="1906723494"/>
                        </a:ext>
                      </a:extLst>
                    </a:gridCol>
                    <a:gridCol w="16179500">
                      <a:extLst>
                        <a:ext uri="{9D8B030D-6E8A-4147-A177-3AD203B41FA5}">
                          <a16:colId xmlns:a16="http://schemas.microsoft.com/office/drawing/2014/main" val="35943895"/>
                        </a:ext>
                      </a:extLst>
                    </a:gridCol>
                    <a:gridCol w="6970960">
                      <a:extLst>
                        <a:ext uri="{9D8B030D-6E8A-4147-A177-3AD203B41FA5}">
                          <a16:colId xmlns:a16="http://schemas.microsoft.com/office/drawing/2014/main" val="1566784627"/>
                        </a:ext>
                      </a:extLst>
                    </a:gridCol>
                  </a:tblGrid>
                  <a:tr h="1581020">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dimension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Quality criterion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algn="ctr">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Metrics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algn="ctr"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Formulation</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tc>
                      <a:txBody>
                        <a:bodyPr/>
                        <a:lstStyle/>
                        <a:p>
                          <a:pPr marL="0" algn="ctr"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Arial" panose="020B0604020202020204" pitchFamily="34" charset="0"/>
                            </a:rPr>
                            <a:t>Possible values</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7E6E6"/>
                        </a:solidFill>
                      </a:tcPr>
                    </a:tc>
                    <a:extLst>
                      <a:ext uri="{0D108BD9-81ED-4DB2-BD59-A6C34878D82A}">
                        <a16:rowId xmlns:a16="http://schemas.microsoft.com/office/drawing/2014/main" val="2354617713"/>
                      </a:ext>
                    </a:extLst>
                  </a:tr>
                  <a:tr h="3503168">
                    <a:tc rowSpan="2">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Completeness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rowSpan="2">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AFIR data coverage</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a:lnSpc>
                              <a:spcPct val="107000"/>
                            </a:lnSpc>
                            <a:spcAft>
                              <a:spcPts val="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Static </a:t>
                          </a:r>
                        </a:p>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(recharging)</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endParaRPr lang="en-US"/>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2946" t="-49043" r="-43180" b="-292696"/>
                          </a:stretch>
                        </a:blipFill>
                      </a:tcPr>
                    </a:tc>
                    <a:tc>
                      <a:txBody>
                        <a:bodyPr/>
                        <a:lstStyle/>
                        <a:p>
                          <a:pPr algn="l">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N/A:</a:t>
                          </a:r>
                          <a:r>
                            <a:rPr lang="de-DE" sz="48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for hydrogen and liquified methane refuelling infrastructure</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p>
                          <a:pPr algn="l">
                            <a:lnSpc>
                              <a:spcPct val="107000"/>
                            </a:lnSpc>
                            <a:spcAft>
                              <a:spcPts val="800"/>
                            </a:spcAft>
                            <a:buNone/>
                          </a:pPr>
                          <a:r>
                            <a:rPr lang="de-DE"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If applicable:</a:t>
                          </a:r>
                          <a:r>
                            <a:rPr lang="de-DE" sz="48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274320" marR="27432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281671366"/>
                      </a:ext>
                    </a:extLst>
                  </a:tr>
                  <a:tr h="2356072">
                    <a:tc vMerge="1">
                      <a:txBody>
                        <a:bodyPr/>
                        <a:lstStyle/>
                        <a:p>
                          <a:pPr algn="ctr">
                            <a:lnSpc>
                              <a:spcPct val="107000"/>
                            </a:lnSpc>
                            <a:spcAft>
                              <a:spcPts val="800"/>
                            </a:spcAft>
                            <a:buNone/>
                          </a:pP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36657" marR="36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vMerge="1">
                      <a:txBody>
                        <a:bodyPr/>
                        <a:lstStyle/>
                        <a:p>
                          <a:pPr algn="ctr">
                            <a:lnSpc>
                              <a:spcPct val="107000"/>
                            </a:lnSpc>
                            <a:spcAft>
                              <a:spcPts val="800"/>
                            </a:spcAft>
                            <a:buNone/>
                          </a:pPr>
                          <a:endParaRPr lang="en-GB" sz="1200" kern="100">
                            <a:effectLst/>
                            <a:latin typeface="Aptos" panose="020B0004020202020204" pitchFamily="34" charset="0"/>
                            <a:ea typeface="Aptos" panose="020B0004020202020204" pitchFamily="34" charset="0"/>
                            <a:cs typeface="Arial" panose="020B0604020202020204" pitchFamily="34" charset="0"/>
                          </a:endParaRPr>
                        </a:p>
                      </a:txBody>
                      <a:tcPr marL="36657" marR="366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marL="0" algn="l" defTabSz="914400" rtl="0" eaLnBrk="1" latinLnBrk="0" hangingPunct="1">
                            <a:lnSpc>
                              <a:spcPct val="107000"/>
                            </a:lnSpc>
                            <a:spcAft>
                              <a:spcPts val="800"/>
                            </a:spcAft>
                            <a:buNone/>
                          </a:pPr>
                          <a:r>
                            <a:rPr lang="en-GB"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 Dynamic (general)</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endParaRPr lang="en-US"/>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2946" t="-222021" r="-43180" b="-336010"/>
                          </a:stretch>
                        </a:blipFill>
                      </a:tcPr>
                    </a:tc>
                    <a:tc>
                      <a:txBody>
                        <a:bodyPr/>
                        <a:lstStyle/>
                        <a:p>
                          <a:pPr algn="l">
                            <a:lnSpc>
                              <a:spcPct val="107000"/>
                            </a:lnSpc>
                            <a:spcAft>
                              <a:spcPts val="800"/>
                            </a:spcAft>
                            <a:buNone/>
                          </a:pPr>
                          <a:r>
                            <a:rPr lang="en-GB" sz="48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84016064"/>
                      </a:ext>
                    </a:extLst>
                  </a:tr>
                  <a:tr h="2356072">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Correctness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Alignment with IA on data</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Percentage of correct data types</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tc>
                      <a:txBody>
                        <a:bodyPr/>
                        <a:lstStyle/>
                        <a:p>
                          <a:endParaRPr lang="en-US"/>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3"/>
                          <a:stretch>
                            <a:fillRect l="-72946" t="-321189" r="-43180" b="-235142"/>
                          </a:stretch>
                        </a:blipFill>
                      </a:tcPr>
                    </a:tc>
                    <a:tc>
                      <a: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4800" kern="1200">
                              <a:solidFill>
                                <a:srgbClr val="000000"/>
                              </a:solidFill>
                              <a:effectLst/>
                              <a:latin typeface="Calibri" panose="020F0502020204030204" pitchFamily="34" charset="0"/>
                              <a:ea typeface="Calibri" panose="020F0502020204030204" pitchFamily="34" charset="0"/>
                              <a:cs typeface="Calibri" panose="020F0502020204030204" pitchFamily="34" charset="0"/>
                            </a:rPr>
                            <a:t>0 to 100%</a:t>
                          </a:r>
                          <a:endPar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AE2D5"/>
                        </a:solidFill>
                      </a:tcPr>
                    </a:tc>
                    <a:extLst>
                      <a:ext uri="{0D108BD9-81ED-4DB2-BD59-A6C34878D82A}">
                        <a16:rowId xmlns:a16="http://schemas.microsoft.com/office/drawing/2014/main" val="2687434594"/>
                      </a:ext>
                    </a:extLst>
                  </a:tr>
                  <a:tr h="5481068">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Accessibility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API availability</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de-DE" sz="4800" kern="0">
                              <a:solidFill>
                                <a:srgbClr val="000000"/>
                              </a:solidFill>
                              <a:effectLst/>
                              <a:latin typeface="Calibri" panose="020F0502020204030204" pitchFamily="34" charset="0"/>
                              <a:ea typeface="Calibri" panose="020F0502020204030204" pitchFamily="34" charset="0"/>
                              <a:cs typeface="Arial" panose="020B0604020202020204" pitchFamily="34" charset="0"/>
                            </a:rPr>
                            <a:t>Multiclass evaluation</a:t>
                          </a:r>
                          <a:endParaRPr lang="en-GB" sz="480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a:lnSpc>
                              <a:spcPct val="107000"/>
                            </a:lnSpc>
                            <a:spcAft>
                              <a:spcPts val="800"/>
                            </a:spcAft>
                            <a:buNone/>
                          </a:pPr>
                          <a:r>
                            <a:rPr lang="en-GB" sz="48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Is there an application programme interface (API) available to retrieve data from the recharging or refuelling point for AF?</a:t>
                          </a: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0: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No; </a:t>
                          </a:r>
                        </a:p>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1: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Yes, limited/selection (of) data types available in the dataset;</a:t>
                          </a:r>
                        </a:p>
                        <a:p>
                          <a:pPr marL="0" algn="l" defTabSz="914400" rtl="0" eaLnBrk="1" latinLnBrk="0" hangingPunct="1">
                            <a:lnSpc>
                              <a:spcPct val="107000"/>
                            </a:lnSpc>
                            <a:spcAft>
                              <a:spcPts val="800"/>
                            </a:spcAft>
                            <a:buNone/>
                          </a:pPr>
                          <a:r>
                            <a:rPr lang="en-GB" sz="4800" b="1" kern="0">
                              <a:solidFill>
                                <a:srgbClr val="000000"/>
                              </a:solidFill>
                              <a:effectLst/>
                              <a:latin typeface="Calibri" panose="020F0502020204030204" pitchFamily="34" charset="0"/>
                              <a:ea typeface="Calibri" panose="020F0502020204030204" pitchFamily="34" charset="0"/>
                              <a:cs typeface="Calibri" panose="020F0502020204030204" pitchFamily="34" charset="0"/>
                            </a:rPr>
                            <a:t>2: </a:t>
                          </a:r>
                          <a:r>
                            <a:rPr lang="en-GB" sz="4800" b="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Yes, all data types accessible through API</a:t>
                          </a:r>
                          <a:endParaRPr lang="en-GB" sz="4800" b="0" kern="100">
                            <a:effectLst/>
                            <a:latin typeface="Aptos" panose="020B0004020202020204" pitchFamily="34" charset="0"/>
                            <a:ea typeface="Aptos" panose="020B0004020202020204" pitchFamily="34" charset="0"/>
                            <a:cs typeface="Arial" panose="020B0604020202020204" pitchFamily="34" charset="0"/>
                          </a:endParaRPr>
                        </a:p>
                      </a:txBody>
                      <a:tcPr marL="146628" marR="146628"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extLst>
                      <a:ext uri="{0D108BD9-81ED-4DB2-BD59-A6C34878D82A}">
                        <a16:rowId xmlns:a16="http://schemas.microsoft.com/office/drawing/2014/main" val="2723387088"/>
                      </a:ext>
                    </a:extLst>
                  </a:tr>
                </a:tbl>
              </a:graphicData>
            </a:graphic>
          </p:graphicFrame>
        </mc:Fallback>
      </mc:AlternateContent>
      <p:sp>
        <p:nvSpPr>
          <p:cNvPr id="15" name="Oval 14">
            <a:extLst>
              <a:ext uri="{FF2B5EF4-FFF2-40B4-BE49-F238E27FC236}">
                <a16:creationId xmlns:a16="http://schemas.microsoft.com/office/drawing/2014/main" id="{7B7F38FB-8CEB-3282-60D1-AED87EF3A95B}"/>
              </a:ext>
            </a:extLst>
          </p:cNvPr>
          <p:cNvSpPr/>
          <p:nvPr/>
        </p:nvSpPr>
        <p:spPr>
          <a:xfrm>
            <a:off x="24849150" y="12449742"/>
            <a:ext cx="1159816" cy="801668"/>
          </a:xfrm>
          <a:prstGeom prst="ellipse">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cxnSp>
        <p:nvCxnSpPr>
          <p:cNvPr id="17" name="Straight Connector 16">
            <a:extLst>
              <a:ext uri="{FF2B5EF4-FFF2-40B4-BE49-F238E27FC236}">
                <a16:creationId xmlns:a16="http://schemas.microsoft.com/office/drawing/2014/main" id="{C36DCFE4-B9E7-A2CC-CC4A-2B4C929D5FAB}"/>
              </a:ext>
            </a:extLst>
          </p:cNvPr>
          <p:cNvCxnSpPr>
            <a:cxnSpLocks/>
            <a:stCxn id="15" idx="0"/>
          </p:cNvCxnSpPr>
          <p:nvPr/>
        </p:nvCxnSpPr>
        <p:spPr>
          <a:xfrm flipV="1">
            <a:off x="25429058" y="6264308"/>
            <a:ext cx="4928008" cy="6185432"/>
          </a:xfrm>
          <a:prstGeom prst="line">
            <a:avLst/>
          </a:prstGeom>
          <a:ln w="28575">
            <a:prstDash val="sysDot"/>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6CE2843F-EAA8-CF03-501A-89376800D8A0}"/>
              </a:ext>
            </a:extLst>
          </p:cNvPr>
          <p:cNvSpPr/>
          <p:nvPr/>
        </p:nvSpPr>
        <p:spPr>
          <a:xfrm>
            <a:off x="28830850" y="4718050"/>
            <a:ext cx="6541088" cy="4067666"/>
          </a:xfrm>
          <a:prstGeom prst="roundRec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600">
                <a:solidFill>
                  <a:srgbClr val="C00000"/>
                </a:solidFill>
              </a:rPr>
              <a:t>Nº of “further static datatypes for recharging points”</a:t>
            </a:r>
          </a:p>
        </p:txBody>
      </p:sp>
      <p:cxnSp>
        <p:nvCxnSpPr>
          <p:cNvPr id="26" name="Connector: Elbow 25">
            <a:extLst>
              <a:ext uri="{FF2B5EF4-FFF2-40B4-BE49-F238E27FC236}">
                <a16:creationId xmlns:a16="http://schemas.microsoft.com/office/drawing/2014/main" id="{FCF4443C-9082-BE1D-EA09-8AAD02B577DE}"/>
              </a:ext>
            </a:extLst>
          </p:cNvPr>
          <p:cNvCxnSpPr>
            <a:cxnSpLocks/>
            <a:stCxn id="29" idx="4"/>
            <a:endCxn id="28" idx="1"/>
          </p:cNvCxnSpPr>
          <p:nvPr/>
        </p:nvCxnSpPr>
        <p:spPr>
          <a:xfrm rot="16200000" flipH="1">
            <a:off x="8826647" y="23159532"/>
            <a:ext cx="3164114" cy="3058525"/>
          </a:xfrm>
          <a:prstGeom prst="bentConnector2">
            <a:avLst/>
          </a:prstGeom>
          <a:ln w="28575">
            <a:prstDash val="sysDot"/>
            <a:tailEnd type="triangle"/>
          </a:ln>
        </p:spPr>
        <p:style>
          <a:lnRef idx="1">
            <a:schemeClr val="accent1"/>
          </a:lnRef>
          <a:fillRef idx="0">
            <a:schemeClr val="accent1"/>
          </a:fillRef>
          <a:effectRef idx="0">
            <a:schemeClr val="accent1"/>
          </a:effectRef>
          <a:fontRef idx="minor">
            <a:schemeClr val="tx1"/>
          </a:fontRef>
        </p:style>
      </p:cxnSp>
      <p:sp>
        <p:nvSpPr>
          <p:cNvPr id="28" name="Rectangle: Rounded Corners 27">
            <a:extLst>
              <a:ext uri="{FF2B5EF4-FFF2-40B4-BE49-F238E27FC236}">
                <a16:creationId xmlns:a16="http://schemas.microsoft.com/office/drawing/2014/main" id="{519F1A79-7593-7918-C84F-6C295682B367}"/>
              </a:ext>
            </a:extLst>
          </p:cNvPr>
          <p:cNvSpPr/>
          <p:nvPr/>
        </p:nvSpPr>
        <p:spPr>
          <a:xfrm>
            <a:off x="11937967" y="25199020"/>
            <a:ext cx="15353355" cy="2143664"/>
          </a:xfrm>
          <a:prstGeom prst="roundRect">
            <a:avLst/>
          </a:prstGeom>
          <a:solidFill>
            <a:schemeClr val="bg1"/>
          </a:solid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5600">
                <a:solidFill>
                  <a:srgbClr val="C00000"/>
                </a:solidFill>
              </a:rPr>
              <a:t>Requirement from the AFIR IA on data</a:t>
            </a:r>
          </a:p>
        </p:txBody>
      </p:sp>
      <p:sp>
        <p:nvSpPr>
          <p:cNvPr id="29" name="Oval 28">
            <a:extLst>
              <a:ext uri="{FF2B5EF4-FFF2-40B4-BE49-F238E27FC236}">
                <a16:creationId xmlns:a16="http://schemas.microsoft.com/office/drawing/2014/main" id="{857E5C61-D54C-4572-E540-45B30A1A6969}"/>
              </a:ext>
            </a:extLst>
          </p:cNvPr>
          <p:cNvSpPr/>
          <p:nvPr/>
        </p:nvSpPr>
        <p:spPr>
          <a:xfrm>
            <a:off x="7115188" y="20693046"/>
            <a:ext cx="3528508" cy="2413692"/>
          </a:xfrm>
          <a:prstGeom prst="ellipse">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33" name="Right Brace 32">
            <a:extLst>
              <a:ext uri="{FF2B5EF4-FFF2-40B4-BE49-F238E27FC236}">
                <a16:creationId xmlns:a16="http://schemas.microsoft.com/office/drawing/2014/main" id="{F1EA5942-BD9E-09DA-8D8B-29988A2DE241}"/>
              </a:ext>
            </a:extLst>
          </p:cNvPr>
          <p:cNvSpPr/>
          <p:nvPr/>
        </p:nvSpPr>
        <p:spPr>
          <a:xfrm>
            <a:off x="38660404" y="10836748"/>
            <a:ext cx="1449372" cy="806870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33128"/>
          </a:p>
        </p:txBody>
      </p:sp>
      <p:sp>
        <p:nvSpPr>
          <p:cNvPr id="34" name="TextBox 33">
            <a:extLst>
              <a:ext uri="{FF2B5EF4-FFF2-40B4-BE49-F238E27FC236}">
                <a16:creationId xmlns:a16="http://schemas.microsoft.com/office/drawing/2014/main" id="{BFA3F6FE-D9A1-1055-B34C-7DF6759AC13F}"/>
              </a:ext>
            </a:extLst>
          </p:cNvPr>
          <p:cNvSpPr txBox="1"/>
          <p:nvPr/>
        </p:nvSpPr>
        <p:spPr>
          <a:xfrm>
            <a:off x="40928500" y="13716000"/>
            <a:ext cx="5870695" cy="2554545"/>
          </a:xfrm>
          <a:prstGeom prst="rect">
            <a:avLst/>
          </a:prstGeom>
          <a:noFill/>
        </p:spPr>
        <p:txBody>
          <a:bodyPr wrap="square" rtlCol="0">
            <a:spAutoFit/>
          </a:bodyPr>
          <a:lstStyle/>
          <a:p>
            <a:pPr algn="ctr"/>
            <a:r>
              <a:rPr lang="en-GB" sz="8000">
                <a:solidFill>
                  <a:schemeClr val="accent1"/>
                </a:solidFill>
                <a:latin typeface="Gill Sans MT" panose="020B0502020104020203" pitchFamily="34" charset="0"/>
              </a:rPr>
              <a:t>Quantitative values</a:t>
            </a:r>
          </a:p>
        </p:txBody>
      </p:sp>
      <p:sp>
        <p:nvSpPr>
          <p:cNvPr id="35" name="Right Brace 34">
            <a:extLst>
              <a:ext uri="{FF2B5EF4-FFF2-40B4-BE49-F238E27FC236}">
                <a16:creationId xmlns:a16="http://schemas.microsoft.com/office/drawing/2014/main" id="{B3FCE768-CF34-AFF4-AC87-C0EE3AF6E08B}"/>
              </a:ext>
            </a:extLst>
          </p:cNvPr>
          <p:cNvSpPr/>
          <p:nvPr/>
        </p:nvSpPr>
        <p:spPr>
          <a:xfrm>
            <a:off x="38612898" y="18976490"/>
            <a:ext cx="1449376" cy="5511204"/>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33128"/>
          </a:p>
        </p:txBody>
      </p:sp>
      <p:sp>
        <p:nvSpPr>
          <p:cNvPr id="36" name="TextBox 35">
            <a:extLst>
              <a:ext uri="{FF2B5EF4-FFF2-40B4-BE49-F238E27FC236}">
                <a16:creationId xmlns:a16="http://schemas.microsoft.com/office/drawing/2014/main" id="{DC770692-531C-E989-3EEC-FCE944B95C20}"/>
              </a:ext>
            </a:extLst>
          </p:cNvPr>
          <p:cNvSpPr txBox="1"/>
          <p:nvPr/>
        </p:nvSpPr>
        <p:spPr>
          <a:xfrm>
            <a:off x="40377148" y="20361732"/>
            <a:ext cx="7311750" cy="2554545"/>
          </a:xfrm>
          <a:prstGeom prst="rect">
            <a:avLst/>
          </a:prstGeom>
          <a:noFill/>
        </p:spPr>
        <p:txBody>
          <a:bodyPr wrap="square" rtlCol="0">
            <a:spAutoFit/>
          </a:bodyPr>
          <a:lstStyle/>
          <a:p>
            <a:pPr algn="ctr"/>
            <a:r>
              <a:rPr lang="en-GB" sz="8000">
                <a:solidFill>
                  <a:schemeClr val="accent1"/>
                </a:solidFill>
                <a:latin typeface="Gill Sans MT" panose="020B0502020104020203" pitchFamily="34" charset="0"/>
              </a:rPr>
              <a:t>Multiclass evaluation</a:t>
            </a:r>
          </a:p>
        </p:txBody>
      </p:sp>
      <p:sp>
        <p:nvSpPr>
          <p:cNvPr id="7" name="Title 1">
            <a:extLst>
              <a:ext uri="{FF2B5EF4-FFF2-40B4-BE49-F238E27FC236}">
                <a16:creationId xmlns:a16="http://schemas.microsoft.com/office/drawing/2014/main" id="{378A8473-3BCC-CA25-F85E-C924A9A0CCBF}"/>
              </a:ext>
            </a:extLst>
          </p:cNvPr>
          <p:cNvSpPr>
            <a:spLocks noGrp="1"/>
          </p:cNvSpPr>
          <p:nvPr>
            <p:ph type="title"/>
          </p:nvPr>
        </p:nvSpPr>
        <p:spPr>
          <a:xfrm>
            <a:off x="3329657" y="885702"/>
            <a:ext cx="42063772" cy="3257797"/>
          </a:xfrm>
        </p:spPr>
        <p:txBody>
          <a:bodyPr>
            <a:normAutofit/>
          </a:bodyPr>
          <a:lstStyle/>
          <a:p>
            <a:r>
              <a:rPr lang="en-GB"/>
              <a:t>Data Quality Framework for Alternative Fuels </a:t>
            </a:r>
          </a:p>
        </p:txBody>
      </p:sp>
    </p:spTree>
    <p:extLst>
      <p:ext uri="{BB962C8B-B14F-4D97-AF65-F5344CB8AC3E}">
        <p14:creationId xmlns:p14="http://schemas.microsoft.com/office/powerpoint/2010/main" val="1275999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animBg="1"/>
      <p:bldP spid="28" grpId="0" animBg="1"/>
      <p:bldP spid="29" grpId="0" animBg="1"/>
      <p:bldP spid="33" grpId="0" animBg="1"/>
      <p:bldP spid="34" grpId="0"/>
      <p:bldP spid="35" grpId="0" animBg="1"/>
      <p:bldP spid="3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21441-1E52-AB88-1623-94E8547EF408}"/>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32358D40-5E18-C411-ECE3-7D3E7BE87049}"/>
              </a:ext>
            </a:extLst>
          </p:cNvPr>
          <p:cNvSpPr>
            <a:spLocks noGrp="1"/>
          </p:cNvSpPr>
          <p:nvPr>
            <p:ph sz="quarter" idx="13"/>
          </p:nvPr>
        </p:nvSpPr>
        <p:spPr/>
        <p:txBody>
          <a:bodyPr vert="horz" lIns="365760" tIns="182880" rIns="365760" bIns="182880" rtlCol="0" anchor="t">
            <a:noAutofit/>
          </a:bodyPr>
          <a:lstStyle/>
          <a:p>
            <a:pPr marL="0" indent="0">
              <a:buNone/>
            </a:pPr>
            <a:r>
              <a:rPr lang="en-US" sz="7200">
                <a:latin typeface="Gill Sans MT" panose="020B0502020104020203" pitchFamily="34" charset="0"/>
                <a:ea typeface="Malgun Gothic"/>
              </a:rPr>
              <a:t>Generic approach (“advanced” draft)</a:t>
            </a:r>
          </a:p>
          <a:p>
            <a:pPr marL="1727200" lvl="1" indent="-1727200">
              <a:spcBef>
                <a:spcPts val="4000"/>
              </a:spcBef>
            </a:pPr>
            <a:r>
              <a:rPr lang="en-GB" sz="6400">
                <a:latin typeface="Gill Sans MT" panose="020B0502020104020203" pitchFamily="34" charset="0"/>
              </a:rPr>
              <a:t>References: site visits to verify the alignment between the dataset and real-world conditions</a:t>
            </a:r>
          </a:p>
          <a:p>
            <a:pPr marL="1727200" lvl="1" indent="-1727200">
              <a:spcBef>
                <a:spcPts val="4000"/>
              </a:spcBef>
            </a:pPr>
            <a:r>
              <a:rPr lang="en-GB" sz="6400" b="1">
                <a:latin typeface="Gill Sans MT" panose="020B0502020104020203" pitchFamily="34" charset="0"/>
              </a:rPr>
              <a:t>Object:</a:t>
            </a:r>
            <a:r>
              <a:rPr lang="en-GB" sz="6400">
                <a:latin typeface="Gill Sans MT" panose="020B0502020104020203" pitchFamily="34" charset="0"/>
              </a:rPr>
              <a:t> </a:t>
            </a:r>
            <a:r>
              <a:rPr lang="en-GB" sz="6400" u="sng">
                <a:latin typeface="Gill Sans MT" panose="020B0502020104020203" pitchFamily="34" charset="0"/>
              </a:rPr>
              <a:t>one or several records for a specific recharging or refuelling point </a:t>
            </a:r>
          </a:p>
          <a:p>
            <a:pPr marL="1727200" lvl="1" indent="-1727200">
              <a:spcBef>
                <a:spcPts val="4000"/>
              </a:spcBef>
            </a:pPr>
            <a:r>
              <a:rPr lang="en-GB" sz="6400">
                <a:latin typeface="Gill Sans MT" panose="020B0502020104020203" pitchFamily="34" charset="0"/>
              </a:rPr>
              <a:t>Recommendations for documentation (reference to </a:t>
            </a:r>
            <a:r>
              <a:rPr lang="en-GB" sz="6400" err="1">
                <a:latin typeface="Gill Sans MT" panose="020B0502020104020203" pitchFamily="34" charset="0"/>
              </a:rPr>
              <a:t>MobilityDCAT</a:t>
            </a:r>
            <a:r>
              <a:rPr lang="en-GB" sz="6400">
                <a:latin typeface="Gill Sans MT" panose="020B0502020104020203" pitchFamily="34" charset="0"/>
              </a:rPr>
              <a:t>-AP)</a:t>
            </a: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0" indent="0">
              <a:buNone/>
            </a:pPr>
            <a:r>
              <a:rPr lang="en-US" sz="7200">
                <a:latin typeface="Gill Sans MT" panose="020B0502020104020203" pitchFamily="34" charset="0"/>
                <a:ea typeface="Malgun Gothic"/>
              </a:rPr>
              <a:t>Aggregated view</a:t>
            </a:r>
          </a:p>
          <a:p>
            <a:pPr marL="1727200" lvl="1" indent="-1727200">
              <a:spcBef>
                <a:spcPts val="4000"/>
              </a:spcBef>
            </a:pPr>
            <a:r>
              <a:rPr lang="en-GB" sz="6400">
                <a:latin typeface="Gill Sans MT" panose="020B0502020104020203" pitchFamily="34" charset="0"/>
              </a:rPr>
              <a:t>Normalization + weighted mean of individual metrics</a:t>
            </a:r>
          </a:p>
          <a:p>
            <a:pPr marL="1727200" lvl="1" indent="-1727200">
              <a:spcBef>
                <a:spcPts val="4000"/>
              </a:spcBef>
            </a:pPr>
            <a:r>
              <a:rPr lang="en-GB" sz="6400">
                <a:latin typeface="Gill Sans MT" panose="020B0502020104020203" pitchFamily="34" charset="0"/>
              </a:rPr>
              <a:t>Allows to obtain </a:t>
            </a:r>
            <a:r>
              <a:rPr lang="en-GB" sz="6400" b="1">
                <a:latin typeface="Gill Sans MT" panose="020B0502020104020203" pitchFamily="34" charset="0"/>
              </a:rPr>
              <a:t>quality indicators </a:t>
            </a:r>
            <a:r>
              <a:rPr lang="en-GB" sz="6400">
                <a:latin typeface="Gill Sans MT" panose="020B0502020104020203" pitchFamily="34" charset="0"/>
              </a:rPr>
              <a:t>for specific dimensions</a:t>
            </a:r>
          </a:p>
          <a:p>
            <a:pPr marL="1727200" lvl="1" indent="-1727200">
              <a:spcBef>
                <a:spcPts val="4000"/>
              </a:spcBef>
            </a:pPr>
            <a:r>
              <a:rPr lang="en-GB" sz="6400">
                <a:latin typeface="Gill Sans MT" panose="020B0502020104020203" pitchFamily="34" charset="0"/>
              </a:rPr>
              <a:t>Values are computed automatically</a:t>
            </a:r>
          </a:p>
          <a:p>
            <a:pPr marL="1727200" lvl="1" indent="-1727200">
              <a:spcBef>
                <a:spcPts val="4000"/>
              </a:spcBef>
            </a:pPr>
            <a:r>
              <a:rPr lang="en-GB" sz="6400" b="1">
                <a:latin typeface="Gill Sans MT" panose="020B0502020104020203" pitchFamily="34" charset="0"/>
              </a:rPr>
              <a:t>Flexibility</a:t>
            </a:r>
            <a:r>
              <a:rPr lang="en-GB" sz="6400">
                <a:latin typeface="Gill Sans MT" panose="020B0502020104020203" pitchFamily="34" charset="0"/>
              </a:rPr>
              <a:t> – weights are assigned by the evaluator</a:t>
            </a:r>
          </a:p>
          <a:p>
            <a:pPr marL="1727200" lvl="1" indent="-1727200">
              <a:spcBef>
                <a:spcPts val="4000"/>
              </a:spcBef>
            </a:pPr>
            <a:endParaRPr lang="en-GB" sz="6400">
              <a:latin typeface="Gill Sans MT" panose="020B0502020104020203" pitchFamily="34" charset="0"/>
            </a:endParaRPr>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3AC3EF84-E4C4-AA54-F04A-BEE55F124E6E}"/>
                  </a:ext>
                </a:extLst>
              </p:cNvPr>
              <p:cNvSpPr txBox="1"/>
              <p:nvPr/>
            </p:nvSpPr>
            <p:spPr>
              <a:xfrm>
                <a:off x="21932050" y="20564520"/>
                <a:ext cx="26420776" cy="4528804"/>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𝑄</m:t>
                          </m:r>
                        </m:e>
                        <m:sub>
                          <m:r>
                            <a:rPr lang="en-GB" sz="8000" i="1">
                              <a:solidFill>
                                <a:srgbClr val="000000"/>
                              </a:solidFill>
                              <a:latin typeface="Cambria Math" panose="02040503050406030204" pitchFamily="18" charset="0"/>
                            </a:rPr>
                            <m:t>𝑖</m:t>
                          </m:r>
                        </m:sub>
                      </m:sSub>
                      <m:r>
                        <a:rPr lang="en-GB" sz="8000">
                          <a:solidFill>
                            <a:srgbClr val="000000"/>
                          </a:solidFill>
                          <a:latin typeface="Cambria Math" panose="02040503050406030204" pitchFamily="18" charset="0"/>
                        </a:rPr>
                        <m:t>=</m:t>
                      </m:r>
                      <m:f>
                        <m:fPr>
                          <m:ctrlPr>
                            <a:rPr lang="en-GB" sz="8000" i="1">
                              <a:solidFill>
                                <a:srgbClr val="000000"/>
                              </a:solidFill>
                              <a:latin typeface="Cambria Math" panose="02040503050406030204" pitchFamily="18" charset="0"/>
                            </a:rPr>
                          </m:ctrlPr>
                        </m:fPr>
                        <m:num>
                          <m:nary>
                            <m:naryPr>
                              <m:chr m:val="∑"/>
                              <m:limLoc m:val="subSup"/>
                              <m:supHide m:val="on"/>
                              <m:ctrlPr>
                                <a:rPr lang="en-GB" sz="8000" i="1">
                                  <a:solidFill>
                                    <a:srgbClr val="000000"/>
                                  </a:solidFill>
                                  <a:latin typeface="Cambria Math" panose="02040503050406030204" pitchFamily="18" charset="0"/>
                                </a:rPr>
                              </m:ctrlPr>
                            </m:naryPr>
                            <m:sub>
                              <m:r>
                                <a:rPr lang="en-GB" sz="8000" i="1">
                                  <a:solidFill>
                                    <a:srgbClr val="000000"/>
                                  </a:solidFill>
                                  <a:latin typeface="Cambria Math" panose="02040503050406030204" pitchFamily="18" charset="0"/>
                                </a:rPr>
                                <m:t>𝑗</m:t>
                              </m:r>
                            </m:sub>
                            <m:sup/>
                            <m:e>
                              <m:d>
                                <m:dPr>
                                  <m:ctrlPr>
                                    <a:rPr lang="en-GB" sz="8000" i="1">
                                      <a:solidFill>
                                        <a:srgbClr val="000000"/>
                                      </a:solidFill>
                                      <a:latin typeface="Cambria Math" panose="02040503050406030204" pitchFamily="18" charset="0"/>
                                    </a:rPr>
                                  </m:ctrlPr>
                                </m:dPr>
                                <m:e>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𝑊</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r>
                                    <a:rPr lang="en-GB" sz="8000">
                                      <a:solidFill>
                                        <a:srgbClr val="000000"/>
                                      </a:solidFill>
                                      <a:latin typeface="Cambria Math" panose="02040503050406030204" pitchFamily="18" charset="0"/>
                                    </a:rPr>
                                    <m:t>×</m:t>
                                  </m:r>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𝐴</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r>
                                    <a:rPr lang="en-GB" sz="8000">
                                      <a:solidFill>
                                        <a:srgbClr val="000000"/>
                                      </a:solidFill>
                                      <a:latin typeface="Cambria Math" panose="02040503050406030204" pitchFamily="18" charset="0"/>
                                    </a:rPr>
                                    <m:t>×</m:t>
                                  </m:r>
                                  <m:f>
                                    <m:fPr>
                                      <m:ctrlPr>
                                        <a:rPr lang="en-GB" sz="8000" i="1">
                                          <a:solidFill>
                                            <a:srgbClr val="000000"/>
                                          </a:solidFill>
                                          <a:latin typeface="Cambria Math" panose="02040503050406030204" pitchFamily="18" charset="0"/>
                                        </a:rPr>
                                      </m:ctrlPr>
                                    </m:fPr>
                                    <m:num>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𝐼𝑛𝑝𝑢𝑡</m:t>
                                          </m:r>
                                          <m:r>
                                            <a:rPr lang="en-GB" sz="8000">
                                              <a:solidFill>
                                                <a:srgbClr val="000000"/>
                                              </a:solidFill>
                                              <a:latin typeface="Cambria Math" panose="02040503050406030204" pitchFamily="18" charset="0"/>
                                            </a:rPr>
                                            <m:t> </m:t>
                                          </m:r>
                                          <m:r>
                                            <a:rPr lang="en-GB" sz="8000" i="1">
                                              <a:solidFill>
                                                <a:srgbClr val="000000"/>
                                              </a:solidFill>
                                              <a:latin typeface="Cambria Math" panose="02040503050406030204" pitchFamily="18" charset="0"/>
                                            </a:rPr>
                                            <m:t>𝑣𝑎𝑙𝑢𝑒</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r>
                                        <a:rPr lang="en-GB" sz="8000">
                                          <a:solidFill>
                                            <a:srgbClr val="000000"/>
                                          </a:solidFill>
                                          <a:latin typeface="Cambria Math" panose="02040503050406030204" pitchFamily="18" charset="0"/>
                                        </a:rPr>
                                        <m:t>− </m:t>
                                      </m:r>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𝑊𝑜𝑟𝑠𝑡</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num>
                                    <m:den>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𝐵𝑒𝑠𝑡</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r>
                                        <a:rPr lang="en-GB" sz="8000">
                                          <a:solidFill>
                                            <a:srgbClr val="000000"/>
                                          </a:solidFill>
                                          <a:latin typeface="Cambria Math" panose="02040503050406030204" pitchFamily="18" charset="0"/>
                                        </a:rPr>
                                        <m:t>− </m:t>
                                      </m:r>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𝑊𝑜𝑟𝑠𝑡</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den>
                                  </m:f>
                                </m:e>
                              </m:d>
                            </m:e>
                          </m:nary>
                        </m:num>
                        <m:den>
                          <m:d>
                            <m:dPr>
                              <m:begChr m:val=""/>
                              <m:ctrlPr>
                                <a:rPr lang="en-GB" sz="8000" i="1">
                                  <a:solidFill>
                                    <a:srgbClr val="000000"/>
                                  </a:solidFill>
                                  <a:latin typeface="Cambria Math" panose="02040503050406030204" pitchFamily="18" charset="0"/>
                                </a:rPr>
                              </m:ctrlPr>
                            </m:dPr>
                            <m:e>
                              <m:nary>
                                <m:naryPr>
                                  <m:chr m:val="∑"/>
                                  <m:limLoc m:val="undOvr"/>
                                  <m:supHide m:val="on"/>
                                  <m:ctrlPr>
                                    <a:rPr lang="en-GB" sz="8000" i="1">
                                      <a:solidFill>
                                        <a:srgbClr val="000000"/>
                                      </a:solidFill>
                                      <a:latin typeface="Cambria Math" panose="02040503050406030204" pitchFamily="18" charset="0"/>
                                    </a:rPr>
                                  </m:ctrlPr>
                                </m:naryPr>
                                <m:sub>
                                  <m:r>
                                    <a:rPr lang="en-GB" sz="8000" i="1">
                                      <a:solidFill>
                                        <a:srgbClr val="000000"/>
                                      </a:solidFill>
                                      <a:latin typeface="Cambria Math" panose="02040503050406030204" pitchFamily="18" charset="0"/>
                                    </a:rPr>
                                    <m:t>𝑗</m:t>
                                  </m:r>
                                </m:sub>
                                <m:sup/>
                                <m:e>
                                  <m:r>
                                    <a:rPr lang="en-GB" sz="8000" i="1">
                                      <a:solidFill>
                                        <a:srgbClr val="000000"/>
                                      </a:solidFill>
                                      <a:latin typeface="Cambria Math" panose="02040503050406030204" pitchFamily="18" charset="0"/>
                                    </a:rPr>
                                    <m:t>(</m:t>
                                  </m:r>
                                </m:e>
                              </m:nary>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𝑊</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r>
                                <a:rPr lang="en-GB" sz="8000">
                                  <a:solidFill>
                                    <a:srgbClr val="000000"/>
                                  </a:solidFill>
                                  <a:latin typeface="Cambria Math" panose="02040503050406030204" pitchFamily="18" charset="0"/>
                                </a:rPr>
                                <m:t>×</m:t>
                              </m:r>
                              <m:sSub>
                                <m:sSubPr>
                                  <m:ctrlPr>
                                    <a:rPr lang="en-GB" sz="8000" i="1">
                                      <a:solidFill>
                                        <a:srgbClr val="000000"/>
                                      </a:solidFill>
                                      <a:latin typeface="Cambria Math" panose="02040503050406030204" pitchFamily="18" charset="0"/>
                                    </a:rPr>
                                  </m:ctrlPr>
                                </m:sSubPr>
                                <m:e>
                                  <m:r>
                                    <a:rPr lang="en-GB" sz="8000" i="1">
                                      <a:solidFill>
                                        <a:srgbClr val="000000"/>
                                      </a:solidFill>
                                      <a:latin typeface="Cambria Math" panose="02040503050406030204" pitchFamily="18" charset="0"/>
                                    </a:rPr>
                                    <m:t>𝐴</m:t>
                                  </m:r>
                                </m:e>
                                <m:sub>
                                  <m:r>
                                    <a:rPr lang="en-GB" sz="8000" i="1">
                                      <a:solidFill>
                                        <a:srgbClr val="000000"/>
                                      </a:solidFill>
                                      <a:latin typeface="Cambria Math" panose="02040503050406030204" pitchFamily="18" charset="0"/>
                                    </a:rPr>
                                    <m:t>𝑖</m:t>
                                  </m:r>
                                  <m:r>
                                    <a:rPr lang="en-GB" sz="8000">
                                      <a:solidFill>
                                        <a:srgbClr val="000000"/>
                                      </a:solidFill>
                                      <a:latin typeface="Cambria Math" panose="02040503050406030204" pitchFamily="18" charset="0"/>
                                    </a:rPr>
                                    <m:t>,</m:t>
                                  </m:r>
                                  <m:r>
                                    <a:rPr lang="en-GB" sz="8000" i="1">
                                      <a:solidFill>
                                        <a:srgbClr val="000000"/>
                                      </a:solidFill>
                                      <a:latin typeface="Cambria Math" panose="02040503050406030204" pitchFamily="18" charset="0"/>
                                    </a:rPr>
                                    <m:t>𝑗</m:t>
                                  </m:r>
                                </m:sub>
                              </m:sSub>
                            </m:e>
                          </m:d>
                        </m:den>
                      </m:f>
                    </m:oMath>
                  </m:oMathPara>
                </a14:m>
                <a:endParaRPr lang="en-GB" sz="8000">
                  <a:solidFill>
                    <a:srgbClr val="000000"/>
                  </a:solidFill>
                </a:endParaRPr>
              </a:p>
            </p:txBody>
          </p:sp>
        </mc:Choice>
        <mc:Fallback xmlns="">
          <p:sp>
            <p:nvSpPr>
              <p:cNvPr id="9" name="TextBox 8">
                <a:extLst>
                  <a:ext uri="{FF2B5EF4-FFF2-40B4-BE49-F238E27FC236}">
                    <a16:creationId xmlns:a16="http://schemas.microsoft.com/office/drawing/2014/main" id="{3AC3EF84-E4C4-AA54-F04A-BEE55F124E6E}"/>
                  </a:ext>
                </a:extLst>
              </p:cNvPr>
              <p:cNvSpPr txBox="1">
                <a:spLocks noRot="1" noChangeAspect="1" noMove="1" noResize="1" noEditPoints="1" noAdjustHandles="1" noChangeArrowheads="1" noChangeShapeType="1" noTextEdit="1"/>
              </p:cNvSpPr>
              <p:nvPr/>
            </p:nvSpPr>
            <p:spPr>
              <a:xfrm>
                <a:off x="21932050" y="20564520"/>
                <a:ext cx="26420776" cy="4528804"/>
              </a:xfrm>
              <a:prstGeom prst="rect">
                <a:avLst/>
              </a:prstGeom>
              <a:blipFill>
                <a:blip r:embed="rId3"/>
                <a:stretch>
                  <a:fillRect/>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id="{8BCD63E0-8E09-C01D-0D68-BF36E3A87D23}"/>
              </a:ext>
            </a:extLst>
          </p:cNvPr>
          <p:cNvCxnSpPr>
            <a:cxnSpLocks/>
          </p:cNvCxnSpPr>
          <p:nvPr/>
        </p:nvCxnSpPr>
        <p:spPr>
          <a:xfrm flipH="1">
            <a:off x="23409436" y="23397624"/>
            <a:ext cx="19128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954C49E6-33B3-860F-A432-ABB9FAA2C2B2}"/>
              </a:ext>
            </a:extLst>
          </p:cNvPr>
          <p:cNvSpPr txBox="1"/>
          <p:nvPr/>
        </p:nvSpPr>
        <p:spPr>
          <a:xfrm>
            <a:off x="18610896" y="22104962"/>
            <a:ext cx="4798540" cy="2554545"/>
          </a:xfrm>
          <a:prstGeom prst="rect">
            <a:avLst/>
          </a:prstGeom>
          <a:noFill/>
        </p:spPr>
        <p:txBody>
          <a:bodyPr wrap="square" rtlCol="0">
            <a:spAutoFit/>
          </a:bodyPr>
          <a:lstStyle/>
          <a:p>
            <a:r>
              <a:rPr lang="en-GB" sz="8000" b="1">
                <a:solidFill>
                  <a:schemeClr val="accent1"/>
                </a:solidFill>
              </a:rPr>
              <a:t>Quality indicator</a:t>
            </a:r>
          </a:p>
        </p:txBody>
      </p:sp>
      <p:cxnSp>
        <p:nvCxnSpPr>
          <p:cNvPr id="17" name="Straight Arrow Connector 16">
            <a:extLst>
              <a:ext uri="{FF2B5EF4-FFF2-40B4-BE49-F238E27FC236}">
                <a16:creationId xmlns:a16="http://schemas.microsoft.com/office/drawing/2014/main" id="{A9140C7E-C71C-A018-5671-BFCB084AF659}"/>
              </a:ext>
            </a:extLst>
          </p:cNvPr>
          <p:cNvCxnSpPr>
            <a:cxnSpLocks/>
          </p:cNvCxnSpPr>
          <p:nvPr/>
        </p:nvCxnSpPr>
        <p:spPr>
          <a:xfrm flipV="1">
            <a:off x="30036934" y="19105580"/>
            <a:ext cx="0" cy="1936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E405A20-8430-C75D-807D-53142024EA8E}"/>
              </a:ext>
            </a:extLst>
          </p:cNvPr>
          <p:cNvSpPr txBox="1"/>
          <p:nvPr/>
        </p:nvSpPr>
        <p:spPr>
          <a:xfrm>
            <a:off x="27981908" y="17431374"/>
            <a:ext cx="4798540" cy="1323439"/>
          </a:xfrm>
          <a:prstGeom prst="rect">
            <a:avLst/>
          </a:prstGeom>
          <a:noFill/>
        </p:spPr>
        <p:txBody>
          <a:bodyPr wrap="square" rtlCol="0">
            <a:spAutoFit/>
          </a:bodyPr>
          <a:lstStyle/>
          <a:p>
            <a:r>
              <a:rPr lang="en-GB" sz="8000" b="1">
                <a:solidFill>
                  <a:schemeClr val="accent1"/>
                </a:solidFill>
              </a:rPr>
              <a:t>Weights</a:t>
            </a:r>
          </a:p>
        </p:txBody>
      </p:sp>
      <p:sp>
        <p:nvSpPr>
          <p:cNvPr id="21" name="Oval 20">
            <a:extLst>
              <a:ext uri="{FF2B5EF4-FFF2-40B4-BE49-F238E27FC236}">
                <a16:creationId xmlns:a16="http://schemas.microsoft.com/office/drawing/2014/main" id="{F3A50B2F-BC2C-8ED5-5E8B-EE620BFF2103}"/>
              </a:ext>
            </a:extLst>
          </p:cNvPr>
          <p:cNvSpPr/>
          <p:nvPr/>
        </p:nvSpPr>
        <p:spPr>
          <a:xfrm>
            <a:off x="34037994" y="19800984"/>
            <a:ext cx="10413400" cy="3768768"/>
          </a:xfrm>
          <a:prstGeom prst="ellipse">
            <a:avLst/>
          </a:prstGeom>
          <a:noFill/>
          <a:ln w="19050">
            <a:solidFill>
              <a:schemeClr val="accent5"/>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22" name="TextBox 21">
            <a:extLst>
              <a:ext uri="{FF2B5EF4-FFF2-40B4-BE49-F238E27FC236}">
                <a16:creationId xmlns:a16="http://schemas.microsoft.com/office/drawing/2014/main" id="{B839E842-9DD8-B65F-7D32-ADC6C825721A}"/>
              </a:ext>
            </a:extLst>
          </p:cNvPr>
          <p:cNvSpPr txBox="1"/>
          <p:nvPr/>
        </p:nvSpPr>
        <p:spPr>
          <a:xfrm>
            <a:off x="36215998" y="15954044"/>
            <a:ext cx="7592928" cy="1323439"/>
          </a:xfrm>
          <a:prstGeom prst="rect">
            <a:avLst/>
          </a:prstGeom>
          <a:noFill/>
        </p:spPr>
        <p:txBody>
          <a:bodyPr wrap="square" rtlCol="0">
            <a:spAutoFit/>
          </a:bodyPr>
          <a:lstStyle/>
          <a:p>
            <a:r>
              <a:rPr lang="en-GB" sz="8000" b="1">
                <a:solidFill>
                  <a:schemeClr val="accent1"/>
                </a:solidFill>
              </a:rPr>
              <a:t>Normalization</a:t>
            </a:r>
          </a:p>
        </p:txBody>
      </p:sp>
      <p:cxnSp>
        <p:nvCxnSpPr>
          <p:cNvPr id="23" name="Straight Arrow Connector 22">
            <a:extLst>
              <a:ext uri="{FF2B5EF4-FFF2-40B4-BE49-F238E27FC236}">
                <a16:creationId xmlns:a16="http://schemas.microsoft.com/office/drawing/2014/main" id="{616EBEE8-8050-2785-BF15-0F2A0DBFDCE2}"/>
              </a:ext>
            </a:extLst>
          </p:cNvPr>
          <p:cNvCxnSpPr>
            <a:cxnSpLocks/>
          </p:cNvCxnSpPr>
          <p:nvPr/>
        </p:nvCxnSpPr>
        <p:spPr>
          <a:xfrm flipV="1">
            <a:off x="39331934" y="17431372"/>
            <a:ext cx="0" cy="19363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EFCFBD3-1602-B58A-417F-F1D4434F6BCC}"/>
              </a:ext>
            </a:extLst>
          </p:cNvPr>
          <p:cNvSpPr/>
          <p:nvPr/>
        </p:nvSpPr>
        <p:spPr>
          <a:xfrm>
            <a:off x="3376613" y="12496254"/>
            <a:ext cx="41455596" cy="13742988"/>
          </a:xfrm>
          <a:prstGeom prst="rect">
            <a:avLst/>
          </a:prstGeom>
          <a:solidFill>
            <a:schemeClr val="accent1">
              <a:alpha val="1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3128"/>
          </a:p>
        </p:txBody>
      </p:sp>
      <p:sp>
        <p:nvSpPr>
          <p:cNvPr id="5" name="Rectangle 4">
            <a:extLst>
              <a:ext uri="{FF2B5EF4-FFF2-40B4-BE49-F238E27FC236}">
                <a16:creationId xmlns:a16="http://schemas.microsoft.com/office/drawing/2014/main" id="{0C6976C5-05D6-EF24-4B0E-BA0BE6814A81}"/>
              </a:ext>
            </a:extLst>
          </p:cNvPr>
          <p:cNvSpPr/>
          <p:nvPr/>
        </p:nvSpPr>
        <p:spPr>
          <a:xfrm>
            <a:off x="33106668" y="12817062"/>
            <a:ext cx="11631804" cy="2733548"/>
          </a:xfrm>
          <a:prstGeom prst="rect">
            <a:avLst/>
          </a:prstGeom>
          <a:solidFill>
            <a:schemeClr val="bg1"/>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9600">
                <a:solidFill>
                  <a:srgbClr val="FF0000"/>
                </a:solidFill>
              </a:rPr>
              <a:t>SAME AS UVAR</a:t>
            </a:r>
          </a:p>
        </p:txBody>
      </p:sp>
      <p:sp>
        <p:nvSpPr>
          <p:cNvPr id="8" name="Title 1">
            <a:extLst>
              <a:ext uri="{FF2B5EF4-FFF2-40B4-BE49-F238E27FC236}">
                <a16:creationId xmlns:a16="http://schemas.microsoft.com/office/drawing/2014/main" id="{4EBDE133-4689-67E4-8B85-3CC8790CA5D6}"/>
              </a:ext>
            </a:extLst>
          </p:cNvPr>
          <p:cNvSpPr>
            <a:spLocks noGrp="1"/>
          </p:cNvSpPr>
          <p:nvPr>
            <p:ph type="title"/>
          </p:nvPr>
        </p:nvSpPr>
        <p:spPr>
          <a:xfrm>
            <a:off x="3329657" y="885702"/>
            <a:ext cx="42063772" cy="3257797"/>
          </a:xfrm>
        </p:spPr>
        <p:txBody>
          <a:bodyPr>
            <a:normAutofit/>
          </a:bodyPr>
          <a:lstStyle/>
          <a:p>
            <a:r>
              <a:rPr lang="en-GB"/>
              <a:t>Data Quality Framework for Alternative Fuels </a:t>
            </a:r>
          </a:p>
        </p:txBody>
      </p:sp>
    </p:spTree>
    <p:extLst>
      <p:ext uri="{BB962C8B-B14F-4D97-AF65-F5344CB8AC3E}">
        <p14:creationId xmlns:p14="http://schemas.microsoft.com/office/powerpoint/2010/main" val="1272940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D6A033-AA4A-78EA-C217-9B57FBF3FA65}"/>
            </a:ext>
          </a:extLst>
        </p:cNvPr>
        <p:cNvGrpSpPr/>
        <p:nvPr/>
      </p:nvGrpSpPr>
      <p:grpSpPr>
        <a:xfrm>
          <a:off x="0" y="0"/>
          <a:ext cx="0" cy="0"/>
          <a:chOff x="0" y="0"/>
          <a:chExt cx="0" cy="0"/>
        </a:xfrm>
      </p:grpSpPr>
      <p:sp>
        <p:nvSpPr>
          <p:cNvPr id="3" name="Inhaltsplatzhalter 2">
            <a:extLst>
              <a:ext uri="{FF2B5EF4-FFF2-40B4-BE49-F238E27FC236}">
                <a16:creationId xmlns:a16="http://schemas.microsoft.com/office/drawing/2014/main" id="{B595556C-A02B-8CA3-D39B-6CAD500450FE}"/>
              </a:ext>
            </a:extLst>
          </p:cNvPr>
          <p:cNvSpPr>
            <a:spLocks noGrp="1"/>
          </p:cNvSpPr>
          <p:nvPr>
            <p:ph sz="quarter" idx="13"/>
          </p:nvPr>
        </p:nvSpPr>
        <p:spPr>
          <a:xfrm>
            <a:off x="3364706" y="7753350"/>
            <a:ext cx="42040175" cy="19678650"/>
          </a:xfrm>
        </p:spPr>
        <p:txBody>
          <a:bodyPr vert="horz" lIns="365760" tIns="182880" rIns="365760" bIns="182880" rtlCol="0" anchor="t">
            <a:noAutofit/>
          </a:bodyPr>
          <a:lstStyle/>
          <a:p>
            <a:pPr marL="0" indent="0">
              <a:buNone/>
            </a:pPr>
            <a:r>
              <a:rPr lang="en-GB" sz="7200">
                <a:latin typeface="Gill Sans MT" panose="020B0502020104020203" pitchFamily="34" charset="0"/>
                <a:ea typeface="Malgun Gothic"/>
              </a:rPr>
              <a:t>Final Remarks</a:t>
            </a:r>
          </a:p>
          <a:p>
            <a:pPr marL="0" indent="0">
              <a:buNone/>
            </a:pPr>
            <a:endParaRPr lang="en-GB" sz="7200">
              <a:latin typeface="Gill Sans MT" panose="020B0502020104020203" pitchFamily="34" charset="0"/>
              <a:ea typeface="Malgun Gothic"/>
            </a:endParaRPr>
          </a:p>
          <a:p>
            <a:pPr marL="0" indent="0">
              <a:buNone/>
            </a:pPr>
            <a:r>
              <a:rPr lang="en-GB" sz="7200" b="0">
                <a:latin typeface="Gill Sans MT" panose="020B0502020104020203" pitchFamily="34" charset="0"/>
                <a:ea typeface="Malgun Gothic"/>
              </a:rPr>
              <a:t>Real-world implementation (case study) was not possible</a:t>
            </a:r>
          </a:p>
          <a:p>
            <a:r>
              <a:rPr lang="en-GB" sz="7200" b="0">
                <a:latin typeface="Gill Sans MT" panose="020B0502020104020203" pitchFamily="34" charset="0"/>
                <a:ea typeface="Malgun Gothic"/>
              </a:rPr>
              <a:t>We finalised the quality criteria earlier this year…</a:t>
            </a:r>
          </a:p>
          <a:p>
            <a:r>
              <a:rPr lang="en-GB" sz="7200" b="0">
                <a:latin typeface="Gill Sans MT" panose="020B0502020104020203" pitchFamily="34" charset="0"/>
                <a:ea typeface="Malgun Gothic"/>
              </a:rPr>
              <a:t>…when the draft version of the IA on data was made available</a:t>
            </a:r>
          </a:p>
          <a:p>
            <a:r>
              <a:rPr lang="en-GB" sz="7200" b="0">
                <a:latin typeface="Gill Sans MT" panose="020B0502020104020203" pitchFamily="34" charset="0"/>
                <a:ea typeface="Malgun Gothic"/>
              </a:rPr>
              <a:t>The </a:t>
            </a:r>
            <a:r>
              <a:rPr lang="en-GB" sz="7200" b="0" u="sng">
                <a:latin typeface="Gill Sans MT" panose="020B0502020104020203" pitchFamily="34" charset="0"/>
                <a:ea typeface="Malgun Gothic"/>
              </a:rPr>
              <a:t>case study</a:t>
            </a:r>
            <a:r>
              <a:rPr lang="en-GB" sz="7200" b="0">
                <a:latin typeface="Gill Sans MT" panose="020B0502020104020203" pitchFamily="34" charset="0"/>
                <a:ea typeface="Malgun Gothic"/>
              </a:rPr>
              <a:t>, therefore, </a:t>
            </a:r>
            <a:r>
              <a:rPr lang="en-GB" sz="7200" b="0" u="sng">
                <a:latin typeface="Gill Sans MT" panose="020B0502020104020203" pitchFamily="34" charset="0"/>
                <a:ea typeface="Malgun Gothic"/>
              </a:rPr>
              <a:t>was not possible in time</a:t>
            </a:r>
          </a:p>
          <a:p>
            <a:r>
              <a:rPr lang="en-GB" sz="7200" b="0">
                <a:latin typeface="Gill Sans MT" panose="020B0502020104020203" pitchFamily="34" charset="0"/>
                <a:ea typeface="Malgun Gothic"/>
              </a:rPr>
              <a:t>We also struggled to find real-world datasets available to use… </a:t>
            </a:r>
          </a:p>
          <a:p>
            <a:r>
              <a:rPr lang="en-GB" sz="7200" b="0">
                <a:latin typeface="Gill Sans MT" panose="020B0502020104020203" pitchFamily="34" charset="0"/>
                <a:ea typeface="Malgun Gothic"/>
              </a:rPr>
              <a:t>… most charging/fuelling Point operators do not provide their data freely… hindering this exercise</a:t>
            </a:r>
          </a:p>
          <a:p>
            <a:pPr>
              <a:spcAft>
                <a:spcPts val="6000"/>
              </a:spcAft>
            </a:pPr>
            <a:r>
              <a:rPr lang="en-GB" sz="7200" b="0">
                <a:latin typeface="Gill Sans MT" panose="020B0502020104020203" pitchFamily="34" charset="0"/>
                <a:ea typeface="Malgun Gothic"/>
              </a:rPr>
              <a:t>Future work… Maybe for NAPCORE-X?</a:t>
            </a:r>
            <a:endParaRPr lang="en-US" sz="7200" b="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GB" sz="6400">
              <a:latin typeface="Gill Sans MT" panose="020B0502020104020203" pitchFamily="34" charset="0"/>
            </a:endParaRPr>
          </a:p>
          <a:p>
            <a:pPr marL="1727200" lvl="1" indent="-1727200">
              <a:spcBef>
                <a:spcPts val="4000"/>
              </a:spcBef>
            </a:pPr>
            <a:endParaRPr lang="en-US" sz="6400">
              <a:latin typeface="Gill Sans MT" panose="020B0502020104020203" pitchFamily="34" charset="0"/>
            </a:endParaRPr>
          </a:p>
        </p:txBody>
      </p:sp>
      <p:sp>
        <p:nvSpPr>
          <p:cNvPr id="8" name="Title 1">
            <a:extLst>
              <a:ext uri="{FF2B5EF4-FFF2-40B4-BE49-F238E27FC236}">
                <a16:creationId xmlns:a16="http://schemas.microsoft.com/office/drawing/2014/main" id="{1409AF9B-A1CF-B3C3-88C2-92B30E859777}"/>
              </a:ext>
            </a:extLst>
          </p:cNvPr>
          <p:cNvSpPr>
            <a:spLocks noGrp="1"/>
          </p:cNvSpPr>
          <p:nvPr>
            <p:ph type="title"/>
          </p:nvPr>
        </p:nvSpPr>
        <p:spPr>
          <a:xfrm>
            <a:off x="3329657" y="885702"/>
            <a:ext cx="42063772" cy="3257797"/>
          </a:xfrm>
        </p:spPr>
        <p:txBody>
          <a:bodyPr>
            <a:normAutofit/>
          </a:bodyPr>
          <a:lstStyle/>
          <a:p>
            <a:r>
              <a:rPr lang="en-GB"/>
              <a:t>Data Quality Framework for Alternative Fuels </a:t>
            </a:r>
          </a:p>
        </p:txBody>
      </p:sp>
      <p:sp>
        <p:nvSpPr>
          <p:cNvPr id="9" name="Content Placeholder 2">
            <a:extLst>
              <a:ext uri="{FF2B5EF4-FFF2-40B4-BE49-F238E27FC236}">
                <a16:creationId xmlns:a16="http://schemas.microsoft.com/office/drawing/2014/main" id="{47ED2ADD-EDC6-40E7-45FD-4D396A552759}"/>
              </a:ext>
            </a:extLst>
          </p:cNvPr>
          <p:cNvSpPr txBox="1">
            <a:spLocks/>
          </p:cNvSpPr>
          <p:nvPr/>
        </p:nvSpPr>
        <p:spPr>
          <a:xfrm>
            <a:off x="3283726" y="4965182"/>
            <a:ext cx="42040175" cy="19678650"/>
          </a:xfrm>
          <a:prstGeom prst="rect">
            <a:avLst/>
          </a:prstGeom>
        </p:spPr>
        <p:txBody>
          <a:bodyPr vert="horz" lIns="91440" tIns="45720" rIns="91440" bIns="45720" rtlCol="0">
            <a:normAutofit/>
          </a:bodyPr>
          <a:lstStyle>
            <a:lvl1pPr marL="0" indent="0" algn="l" defTabSz="3429155" rtl="0" eaLnBrk="1" latinLnBrk="0" hangingPunct="1">
              <a:lnSpc>
                <a:spcPct val="90000"/>
              </a:lnSpc>
              <a:spcBef>
                <a:spcPts val="3750"/>
              </a:spcBef>
              <a:buFontTx/>
              <a:buNone/>
              <a:defRPr sz="11000" b="1" i="0" kern="1200">
                <a:solidFill>
                  <a:schemeClr val="tx1"/>
                </a:solidFill>
                <a:latin typeface="Gotham Medium" pitchFamily="2" charset="0"/>
                <a:ea typeface="+mn-ea"/>
                <a:cs typeface="Gotham Medium" pitchFamily="2" charset="0"/>
              </a:defRPr>
            </a:lvl1pPr>
            <a:lvl2pPr marL="0" indent="0" algn="l" defTabSz="3429155" rtl="0" eaLnBrk="1" latinLnBrk="0" hangingPunct="1">
              <a:lnSpc>
                <a:spcPct val="90000"/>
              </a:lnSpc>
              <a:spcBef>
                <a:spcPts val="1875"/>
              </a:spcBef>
              <a:buFontTx/>
              <a:buNone/>
              <a:defRPr sz="7500" b="0" i="0" kern="1200">
                <a:solidFill>
                  <a:schemeClr val="tx1"/>
                </a:solidFill>
                <a:latin typeface="Gotham Medium" pitchFamily="2" charset="0"/>
                <a:ea typeface="+mn-ea"/>
                <a:cs typeface="Gotham Medium" pitchFamily="2" charset="0"/>
              </a:defRPr>
            </a:lvl2pPr>
            <a:lvl3pPr marL="1080000" indent="-1080000" algn="l" defTabSz="1080000" rtl="0" eaLnBrk="1" latinLnBrk="0" hangingPunct="1">
              <a:lnSpc>
                <a:spcPct val="100000"/>
              </a:lnSpc>
              <a:spcBef>
                <a:spcPts val="1200"/>
              </a:spcBef>
              <a:spcAft>
                <a:spcPts val="600"/>
              </a:spcAft>
              <a:buClr>
                <a:schemeClr val="accent2"/>
              </a:buClr>
              <a:buFont typeface="Wingdings" pitchFamily="2" charset="2"/>
              <a:buChar char="§"/>
              <a:defRPr sz="7500" b="0" i="0" kern="1200">
                <a:solidFill>
                  <a:schemeClr val="tx1"/>
                </a:solidFill>
                <a:latin typeface="Gotham Medium" pitchFamily="2" charset="0"/>
                <a:ea typeface="+mn-ea"/>
                <a:cs typeface="Gotham Medium" pitchFamily="2" charset="0"/>
              </a:defRPr>
            </a:lvl3pPr>
            <a:lvl4pPr marL="2160000" indent="-1080000" algn="l" defTabSz="3429155" rtl="0" eaLnBrk="1" latinLnBrk="0" hangingPunct="1">
              <a:lnSpc>
                <a:spcPct val="100000"/>
              </a:lnSpc>
              <a:spcBef>
                <a:spcPts val="1200"/>
              </a:spcBef>
              <a:spcAft>
                <a:spcPts val="600"/>
              </a:spcAft>
              <a:buClr>
                <a:schemeClr val="accent2"/>
              </a:buClr>
              <a:buFont typeface="Arial" panose="020B0604020202020204" pitchFamily="34" charset="0"/>
              <a:buChar char="•"/>
              <a:defRPr sz="7000" b="0" i="0" kern="1200">
                <a:solidFill>
                  <a:schemeClr val="tx1"/>
                </a:solidFill>
                <a:latin typeface="Gotham Medium" pitchFamily="2" charset="0"/>
                <a:ea typeface="+mn-ea"/>
                <a:cs typeface="Gotham Medium" pitchFamily="2" charset="0"/>
              </a:defRPr>
            </a:lvl4pPr>
            <a:lvl5pPr marL="3240000" indent="-1080000" algn="l" defTabSz="3429155" rtl="0" eaLnBrk="1" latinLnBrk="0" hangingPunct="1">
              <a:lnSpc>
                <a:spcPct val="100000"/>
              </a:lnSpc>
              <a:spcBef>
                <a:spcPts val="1200"/>
              </a:spcBef>
              <a:spcAft>
                <a:spcPts val="600"/>
              </a:spcAft>
              <a:buClr>
                <a:schemeClr val="accent2"/>
              </a:buClr>
              <a:buFont typeface="System Font Regular"/>
              <a:buChar char="-"/>
              <a:defRPr sz="7000" b="0" i="0" kern="1200">
                <a:solidFill>
                  <a:schemeClr val="tx1"/>
                </a:solidFill>
                <a:latin typeface="Gotham Medium" pitchFamily="2" charset="0"/>
                <a:ea typeface="+mn-ea"/>
                <a:cs typeface="Gotham Medium" pitchFamily="2" charset="0"/>
              </a:defRPr>
            </a:lvl5pPr>
            <a:lvl6pPr marL="9430176"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6pPr>
            <a:lvl7pPr marL="11144754"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7pPr>
            <a:lvl8pPr marL="12859331"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8pPr>
            <a:lvl9pPr marL="14573909" indent="-857288" algn="l" defTabSz="3429155" rtl="0" eaLnBrk="1" latinLnBrk="0" hangingPunct="1">
              <a:lnSpc>
                <a:spcPct val="90000"/>
              </a:lnSpc>
              <a:spcBef>
                <a:spcPts val="1875"/>
              </a:spcBef>
              <a:buFont typeface="Arial" panose="020B0604020202020204" pitchFamily="34" charset="0"/>
              <a:buChar char="•"/>
              <a:defRPr sz="6752" kern="1200">
                <a:solidFill>
                  <a:schemeClr val="tx1"/>
                </a:solidFill>
                <a:latin typeface="+mn-lt"/>
                <a:ea typeface="+mn-ea"/>
                <a:cs typeface="+mn-cs"/>
              </a:defRPr>
            </a:lvl9pPr>
          </a:lstStyle>
          <a:p>
            <a:r>
              <a:rPr lang="en-GB"/>
              <a:t>3. Application to AF Data</a:t>
            </a:r>
          </a:p>
          <a:p>
            <a:endParaRPr lang="en-GB" sz="1000"/>
          </a:p>
          <a:p>
            <a:endParaRPr lang="en-GB"/>
          </a:p>
        </p:txBody>
      </p:sp>
    </p:spTree>
    <p:extLst>
      <p:ext uri="{BB962C8B-B14F-4D97-AF65-F5344CB8AC3E}">
        <p14:creationId xmlns:p14="http://schemas.microsoft.com/office/powerpoint/2010/main" val="25316859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D206748-2B1D-8217-FB83-9EA94F3821B4}"/>
              </a:ext>
            </a:extLst>
          </p:cNvPr>
          <p:cNvSpPr>
            <a:spLocks noGrp="1"/>
          </p:cNvSpPr>
          <p:nvPr>
            <p:ph type="body" sz="quarter" idx="19"/>
          </p:nvPr>
        </p:nvSpPr>
        <p:spPr/>
        <p:txBody>
          <a:bodyPr>
            <a:normAutofit/>
          </a:bodyPr>
          <a:lstStyle/>
          <a:p>
            <a:r>
              <a:rPr lang="en-GB"/>
              <a:t>Lígia Conceição</a:t>
            </a:r>
          </a:p>
        </p:txBody>
      </p:sp>
      <p:sp>
        <p:nvSpPr>
          <p:cNvPr id="3" name="Text Placeholder 2">
            <a:extLst>
              <a:ext uri="{FF2B5EF4-FFF2-40B4-BE49-F238E27FC236}">
                <a16:creationId xmlns:a16="http://schemas.microsoft.com/office/drawing/2014/main" id="{52441F72-89B2-A076-338C-81CF20C2F0E5}"/>
              </a:ext>
            </a:extLst>
          </p:cNvPr>
          <p:cNvSpPr>
            <a:spLocks noGrp="1"/>
          </p:cNvSpPr>
          <p:nvPr>
            <p:ph type="body" sz="quarter" idx="20"/>
          </p:nvPr>
        </p:nvSpPr>
        <p:spPr/>
        <p:txBody>
          <a:bodyPr/>
          <a:lstStyle/>
          <a:p>
            <a:r>
              <a:rPr lang="en-GB"/>
              <a:t>Senior ITS Consultant, </a:t>
            </a:r>
            <a:r>
              <a:rPr lang="en-GB" b="1"/>
              <a:t>Armis &amp; NAPCORE</a:t>
            </a:r>
          </a:p>
        </p:txBody>
      </p:sp>
      <p:sp>
        <p:nvSpPr>
          <p:cNvPr id="4" name="Text Placeholder 3">
            <a:extLst>
              <a:ext uri="{FF2B5EF4-FFF2-40B4-BE49-F238E27FC236}">
                <a16:creationId xmlns:a16="http://schemas.microsoft.com/office/drawing/2014/main" id="{5588A321-CC1C-10F1-4A20-8CC44CDE0766}"/>
              </a:ext>
            </a:extLst>
          </p:cNvPr>
          <p:cNvSpPr>
            <a:spLocks noGrp="1"/>
          </p:cNvSpPr>
          <p:nvPr>
            <p:ph type="body" sz="quarter" idx="21"/>
          </p:nvPr>
        </p:nvSpPr>
        <p:spPr/>
        <p:txBody>
          <a:bodyPr/>
          <a:lstStyle/>
          <a:p>
            <a:r>
              <a:rPr lang="en-GB">
                <a:hlinkClick r:id="rId2"/>
              </a:rPr>
              <a:t>Ligia.conceicao@armis.pt</a:t>
            </a:r>
            <a:r>
              <a:rPr lang="en-GB"/>
              <a:t>	</a:t>
            </a:r>
          </a:p>
        </p:txBody>
      </p:sp>
      <p:sp>
        <p:nvSpPr>
          <p:cNvPr id="5" name="Text Placeholder 4">
            <a:extLst>
              <a:ext uri="{FF2B5EF4-FFF2-40B4-BE49-F238E27FC236}">
                <a16:creationId xmlns:a16="http://schemas.microsoft.com/office/drawing/2014/main" id="{BAC7534C-7203-ED11-ACDA-5CF08D8EE51F}"/>
              </a:ext>
            </a:extLst>
          </p:cNvPr>
          <p:cNvSpPr>
            <a:spLocks noGrp="1"/>
          </p:cNvSpPr>
          <p:nvPr>
            <p:ph type="body" sz="quarter" idx="22"/>
          </p:nvPr>
        </p:nvSpPr>
        <p:spPr/>
        <p:txBody>
          <a:bodyPr>
            <a:normAutofit/>
          </a:bodyPr>
          <a:lstStyle/>
          <a:p>
            <a:r>
              <a:rPr lang="en-GB">
                <a:hlinkClick r:id="rId3"/>
              </a:rPr>
              <a:t>www.armis.pt</a:t>
            </a:r>
            <a:r>
              <a:rPr lang="en-GB"/>
              <a:t> </a:t>
            </a:r>
          </a:p>
        </p:txBody>
      </p:sp>
    </p:spTree>
    <p:extLst>
      <p:ext uri="{BB962C8B-B14F-4D97-AF65-F5344CB8AC3E}">
        <p14:creationId xmlns:p14="http://schemas.microsoft.com/office/powerpoint/2010/main" val="1871916665"/>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ontserrat">
      <a:majorFont>
        <a:latin typeface="Montserrat SemiBold"/>
        <a:ea typeface=""/>
        <a:cs typeface=""/>
      </a:majorFont>
      <a:minorFont>
        <a:latin typeface="Montserrat Regular"/>
        <a:ea typeface=""/>
        <a:cs typeface=""/>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70E805649F00D46A3FF689CB840A40F" ma:contentTypeVersion="18" ma:contentTypeDescription="Create a new document." ma:contentTypeScope="" ma:versionID="ecbf9014f6af0bd7d6565413480cb5db">
  <xsd:schema xmlns:xsd="http://www.w3.org/2001/XMLSchema" xmlns:xs="http://www.w3.org/2001/XMLSchema" xmlns:p="http://schemas.microsoft.com/office/2006/metadata/properties" xmlns:ns2="4b81335a-314b-4c4c-abbf-3c8f21170233" xmlns:ns3="09b737bb-c6ad-4811-a3c0-a26249e53bb0" targetNamespace="http://schemas.microsoft.com/office/2006/metadata/properties" ma:root="true" ma:fieldsID="262fa4bffc033a94f8c286406eeed1fb" ns2:_="" ns3:_="">
    <xsd:import namespace="4b81335a-314b-4c4c-abbf-3c8f21170233"/>
    <xsd:import namespace="09b737bb-c6ad-4811-a3c0-a26249e53bb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SearchProperties" minOccurs="0"/>
                <xsd:element ref="ns2:MediaLengthInSeconds" minOccurs="0"/>
                <xsd:element ref="ns2:MediaServiceObjectDetectorVersion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b81335a-314b-4c4c-abbf-3c8f211702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9ffd7055-10e3-46f1-b76f-afab267d97a6" ma:termSetId="09814cd3-568e-fe90-9814-8d621ff8fb84" ma:anchorId="fba54fb3-c3e1-fe81-a776-ca4b69148c4d" ma:open="true" ma:isKeyword="false">
      <xsd:complexType>
        <xsd:sequence>
          <xsd:element ref="pc:Terms" minOccurs="0" maxOccurs="1"/>
        </xsd:sequence>
      </xsd:complex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9b737bb-c6ad-4811-a3c0-a26249e53bb0"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10f6af8-86f1-4c72-96f8-eaa47091e903}" ma:internalName="TaxCatchAll" ma:showField="CatchAllData" ma:web="09b737bb-c6ad-4811-a3c0-a26249e53b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09b737bb-c6ad-4811-a3c0-a26249e53bb0" xsi:nil="true"/>
    <lcf76f155ced4ddcb4097134ff3c332f xmlns="4b81335a-314b-4c4c-abbf-3c8f21170233">
      <Terms xmlns="http://schemas.microsoft.com/office/infopath/2007/PartnerControls"/>
    </lcf76f155ced4ddcb4097134ff3c332f>
    <SharedWithUsers xmlns="09b737bb-c6ad-4811-a3c0-a26249e53bb0">
      <UserInfo>
        <DisplayName>Gael Verhelst</DisplayName>
        <AccountId>124</AccountId>
        <AccountType/>
      </UserInfo>
      <UserInfo>
        <DisplayName>Zane Verdina</DisplayName>
        <AccountId>501</AccountId>
        <AccountType/>
      </UserInfo>
    </SharedWithUsers>
  </documentManagement>
</p:properties>
</file>

<file path=customXml/itemProps1.xml><?xml version="1.0" encoding="utf-8"?>
<ds:datastoreItem xmlns:ds="http://schemas.openxmlformats.org/officeDocument/2006/customXml" ds:itemID="{0A4D878C-2C60-4BAF-BAB6-D339F19720B1}">
  <ds:schemaRefs>
    <ds:schemaRef ds:uri="http://schemas.microsoft.com/sharepoint/v3/contenttype/forms"/>
  </ds:schemaRefs>
</ds:datastoreItem>
</file>

<file path=customXml/itemProps2.xml><?xml version="1.0" encoding="utf-8"?>
<ds:datastoreItem xmlns:ds="http://schemas.openxmlformats.org/officeDocument/2006/customXml" ds:itemID="{0E1C14F4-782C-4D4E-BF1C-AEFAD3135E15}">
  <ds:schemaRefs>
    <ds:schemaRef ds:uri="09b737bb-c6ad-4811-a3c0-a26249e53bb0"/>
    <ds:schemaRef ds:uri="4b81335a-314b-4c4c-abbf-3c8f2117023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A866677-AF4E-4296-B5B8-E6F3865D95ED}">
  <ds:schemaRefs>
    <ds:schemaRef ds:uri="09b737bb-c6ad-4811-a3c0-a26249e53bb0"/>
    <ds:schemaRef ds:uri="4617d3f4-f423-475a-872c-9759772245ce"/>
    <ds:schemaRef ds:uri="4b81335a-314b-4c4c-abbf-3c8f21170233"/>
    <ds:schemaRef ds:uri="d5e11707-0ffe-4373-92e3-113d9016ad2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Custom</PresentationFormat>
  <Slides>31</Slides>
  <Notes>18</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Kantoorthema</vt:lpstr>
      <vt:lpstr>Accessibility and Quality of Alternative Fuels Data</vt:lpstr>
      <vt:lpstr>Agenda</vt:lpstr>
      <vt:lpstr>NAPCORE context on Alternative Fuels</vt:lpstr>
      <vt:lpstr>NAPCORE context on Alternative Fuels</vt:lpstr>
      <vt:lpstr>Alternative Fuels Demonstrator</vt:lpstr>
      <vt:lpstr>Alternative Fuels Demonstrator</vt:lpstr>
      <vt:lpstr>Alternative Fuels Demonstrator</vt:lpstr>
      <vt:lpstr>Alternative Fuels Demonstrator</vt:lpstr>
      <vt:lpstr>Alternative Fuels Demonstrator</vt:lpstr>
      <vt:lpstr>2. Conceptualization Solution Design – Metadata Directory &amp; Data Platform </vt:lpstr>
      <vt:lpstr>Alternative Fuels Demonstrator</vt:lpstr>
      <vt:lpstr>Alternative Fuels Demonstrator</vt:lpstr>
      <vt:lpstr>PowerPoint Presentation</vt:lpstr>
      <vt:lpstr>PowerPoint Presentation</vt:lpstr>
      <vt:lpstr>PowerPoint Presentation</vt:lpstr>
      <vt:lpstr>PowerPoint Presentation</vt:lpstr>
      <vt:lpstr>Alternative Fuels Demonstrator</vt:lpstr>
      <vt:lpstr>Alternative Fuels Demonstrator</vt:lpstr>
      <vt:lpstr>Data Quality Framework for Alternative Fuels </vt:lpstr>
      <vt:lpstr>Data Quality Framework for Alternative Fuels </vt:lpstr>
      <vt:lpstr>Data Quality Framework for Alternative Fuels </vt:lpstr>
      <vt:lpstr>Data Quality Framework for Alternative Fuels </vt:lpstr>
      <vt:lpstr>Data Quality Framework for Alternative Fuels </vt:lpstr>
      <vt:lpstr>PowerPoint Presentation</vt:lpstr>
      <vt:lpstr>Data Quality Framework for Alternative Fuels </vt:lpstr>
      <vt:lpstr>PowerPoint Presentation</vt:lpstr>
      <vt:lpstr>Data Quality Framework for Alternative Fuels </vt:lpstr>
      <vt:lpstr>Data Quality Framework for Alternative Fuels </vt:lpstr>
      <vt:lpstr>Data Quality Framework for Alternative Fuels </vt:lpstr>
      <vt:lpstr>Data Quality Framework for Alternative Fuels </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subject/>
  <dc:creator>M. Benard  (c4eo.eu)</dc:creator>
  <cp:keywords/>
  <dc:description/>
  <cp:revision>24</cp:revision>
  <dcterms:created xsi:type="dcterms:W3CDTF">2022-05-21T07:59:20Z</dcterms:created>
  <dcterms:modified xsi:type="dcterms:W3CDTF">2025-05-19T09:01:38Z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MSIP_Label_fd8388db-315c-4168-a71f-e7dc3fcfef63_Enabled">
    <vt:lpwstr>true</vt:lpwstr>
  </property>
  <property fmtid="{D5CDD505-2E9C-101B-9397-08002B2CF9AE}" pid="4" name="MSIP_Label_fd8388db-315c-4168-a71f-e7dc3fcfef63_SetDate">
    <vt:lpwstr>2025-05-19T07:15:26Z</vt:lpwstr>
  </property>
  <property fmtid="{D5CDD505-2E9C-101B-9397-08002B2CF9AE}" pid="5" name="MSIP_Label_fd8388db-315c-4168-a71f-e7dc3fcfef63_Method">
    <vt:lpwstr>Standard</vt:lpwstr>
  </property>
  <property fmtid="{D5CDD505-2E9C-101B-9397-08002B2CF9AE}" pid="6" name="MSIP_Label_fd8388db-315c-4168-a71f-e7dc3fcfef63_Name">
    <vt:lpwstr>Public</vt:lpwstr>
  </property>
  <property fmtid="{D5CDD505-2E9C-101B-9397-08002B2CF9AE}" pid="7" name="MSIP_Label_fd8388db-315c-4168-a71f-e7dc3fcfef63_SiteId">
    <vt:lpwstr>ac5dac37-e6c2-42bf-808c-e28ebdd54b3a</vt:lpwstr>
  </property>
  <property fmtid="{D5CDD505-2E9C-101B-9397-08002B2CF9AE}" pid="8" name="MSIP_Label_fd8388db-315c-4168-a71f-e7dc3fcfef63_ActionId">
    <vt:lpwstr>50681820-069d-4f3f-90e3-074742787313</vt:lpwstr>
  </property>
  <property fmtid="{D5CDD505-2E9C-101B-9397-08002B2CF9AE}" pid="9" name="MSIP_Label_fd8388db-315c-4168-a71f-e7dc3fcfef63_ContentBits">
    <vt:lpwstr>0</vt:lpwstr>
  </property>
  <property fmtid="{D5CDD505-2E9C-101B-9397-08002B2CF9AE}" pid="10" name="MSIP_Label_fd8388db-315c-4168-a71f-e7dc3fcfef63_Tag">
    <vt:lpwstr>10, 3, 0, 1</vt:lpwstr>
  </property>
  <property fmtid="{D5CDD505-2E9C-101B-9397-08002B2CF9AE}" pid="11" name="ContentTypeId">
    <vt:lpwstr>0x010100970E805649F00D46A3FF689CB840A40F</vt:lpwstr>
  </property>
</Properties>
</file>